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diagrams/data1.xml" ContentType="application/vnd.openxmlformats-officedocument.drawingml.diagramData+xml"/>
  <Override PartName="/ppt/diagrams/data7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heme/theme9.xml" ContentType="application/vnd.openxmlformats-officedocument.theme+xml"/>
  <Override PartName="/ppt/theme/theme2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quickStyle5.xml" ContentType="application/vnd.openxmlformats-officedocument.drawingml.diagramStyle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layout7.xml" ContentType="application/vnd.openxmlformats-officedocument.drawingml.diagramLayout+xml"/>
  <Override PartName="/ppt/diagrams/drawing6.xml" ContentType="application/vnd.ms-office.drawingml.diagramDrawing+xml"/>
  <Override PartName="/ppt/diagrams/drawing4.xml" ContentType="application/vnd.ms-office.drawingml.diagramDrawing+xml"/>
  <Override PartName="/ppt/handoutMasters/handoutMaster1.xml" ContentType="application/vnd.openxmlformats-officedocument.presentationml.handoutMaster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commentAuthors.xml" ContentType="application/vnd.openxmlformats-officedocument.presentationml.commentAuthors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  <p:sldMasterId id="2147483673" r:id="rId2"/>
    <p:sldMasterId id="2147483698" r:id="rId3"/>
    <p:sldMasterId id="2147483701" r:id="rId4"/>
    <p:sldMasterId id="2147483723" r:id="rId5"/>
    <p:sldMasterId id="2147483737" r:id="rId6"/>
    <p:sldMasterId id="2147483761" r:id="rId7"/>
  </p:sldMasterIdLst>
  <p:notesMasterIdLst>
    <p:notesMasterId r:id="rId27"/>
  </p:notesMasterIdLst>
  <p:handoutMasterIdLst>
    <p:handoutMasterId r:id="rId28"/>
  </p:handoutMasterIdLst>
  <p:sldIdLst>
    <p:sldId id="326" r:id="rId8"/>
    <p:sldId id="299" r:id="rId9"/>
    <p:sldId id="289" r:id="rId10"/>
    <p:sldId id="291" r:id="rId11"/>
    <p:sldId id="292" r:id="rId12"/>
    <p:sldId id="303" r:id="rId13"/>
    <p:sldId id="304" r:id="rId14"/>
    <p:sldId id="307" r:id="rId15"/>
    <p:sldId id="293" r:id="rId16"/>
    <p:sldId id="313" r:id="rId17"/>
    <p:sldId id="319" r:id="rId18"/>
    <p:sldId id="325" r:id="rId19"/>
    <p:sldId id="314" r:id="rId20"/>
    <p:sldId id="315" r:id="rId21"/>
    <p:sldId id="316" r:id="rId22"/>
    <p:sldId id="265" r:id="rId23"/>
    <p:sldId id="321" r:id="rId24"/>
    <p:sldId id="324" r:id="rId25"/>
    <p:sldId id="32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nia Racine" initials="DR" lastIdx="3" clrIdx="0">
    <p:extLst>
      <p:ext uri="{19B8F6BF-5375-455C-9EA6-DF929625EA0E}">
        <p15:presenceInfo xmlns:p15="http://schemas.microsoft.com/office/powerpoint/2012/main" userId="S-1-5-21-310006608-2105047387-21263370-522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B8B8B8"/>
    <a:srgbClr val="6DAFE0"/>
    <a:srgbClr val="D6E1F3"/>
    <a:srgbClr val="E8EDF8"/>
    <a:srgbClr val="0A5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3995" autoAdjust="0"/>
  </p:normalViewPr>
  <p:slideViewPr>
    <p:cSldViewPr snapToGrid="0">
      <p:cViewPr varScale="1">
        <p:scale>
          <a:sx n="65" d="100"/>
          <a:sy n="65" d="100"/>
        </p:scale>
        <p:origin x="634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74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customXml" Target="../customXml/item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handoutMaster" Target="handoutMasters/handoutMaster1.xml"/><Relationship Id="rId36" Type="http://schemas.openxmlformats.org/officeDocument/2006/relationships/customXml" Target="../customXml/item3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4BF5B3-0887-42B7-B531-078CD301BF3E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</dgm:pt>
    <dgm:pt modelId="{0AB1735C-D29B-46C2-B1A0-D76442F6DD80}">
      <dgm:prSet phldrT="[Text]"/>
      <dgm:spPr/>
      <dgm:t>
        <a:bodyPr/>
        <a:lstStyle/>
        <a:p>
          <a:r>
            <a:rPr lang="en-US" i="1" dirty="0" smtClean="0"/>
            <a:t>E. coli </a:t>
          </a:r>
          <a:r>
            <a:rPr lang="es-MX" noProof="0" dirty="0" smtClean="0"/>
            <a:t>Patogénico Aviar </a:t>
          </a:r>
          <a:r>
            <a:rPr lang="en-US" dirty="0" smtClean="0"/>
            <a:t>(APEC)</a:t>
          </a:r>
          <a:endParaRPr lang="en-US" dirty="0"/>
        </a:p>
      </dgm:t>
    </dgm:pt>
    <dgm:pt modelId="{5AB1A71F-BD77-42D2-BBEA-EB0AA73FD562}" type="parTrans" cxnId="{0360036B-4EC1-43A4-8687-F0ED020F380E}">
      <dgm:prSet/>
      <dgm:spPr/>
      <dgm:t>
        <a:bodyPr/>
        <a:lstStyle/>
        <a:p>
          <a:endParaRPr lang="en-US"/>
        </a:p>
      </dgm:t>
    </dgm:pt>
    <dgm:pt modelId="{1550633B-A788-49AC-B1D2-F7E71AB18E0A}" type="sibTrans" cxnId="{0360036B-4EC1-43A4-8687-F0ED020F380E}">
      <dgm:prSet/>
      <dgm:spPr/>
      <dgm:t>
        <a:bodyPr/>
        <a:lstStyle/>
        <a:p>
          <a:endParaRPr lang="en-US"/>
        </a:p>
      </dgm:t>
    </dgm:pt>
    <dgm:pt modelId="{BB43880A-70A1-41C1-B83E-33466C0AEEBC}">
      <dgm:prSet phldrT="[Text]"/>
      <dgm:spPr/>
      <dgm:t>
        <a:bodyPr/>
        <a:lstStyle/>
        <a:p>
          <a:r>
            <a:rPr lang="en-US" i="1" dirty="0" smtClean="0"/>
            <a:t>Clostridium </a:t>
          </a:r>
          <a:r>
            <a:rPr lang="es-MX" i="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rPr>
            <a:t>Toxigénico</a:t>
          </a:r>
          <a:endParaRPr lang="en-US" i="0" dirty="0">
            <a:solidFill>
              <a:schemeClr val="bg1"/>
            </a:solidFill>
          </a:endParaRPr>
        </a:p>
      </dgm:t>
    </dgm:pt>
    <dgm:pt modelId="{D89C0D82-621E-49A7-9AEF-D4AB1CEA5B59}" type="parTrans" cxnId="{7033132C-00A5-47EF-A6BE-00B88D1B5036}">
      <dgm:prSet/>
      <dgm:spPr/>
      <dgm:t>
        <a:bodyPr/>
        <a:lstStyle/>
        <a:p>
          <a:endParaRPr lang="en-US"/>
        </a:p>
      </dgm:t>
    </dgm:pt>
    <dgm:pt modelId="{D3DCA5A5-8242-4DEE-9453-A309382D0673}" type="sibTrans" cxnId="{7033132C-00A5-47EF-A6BE-00B88D1B5036}">
      <dgm:prSet/>
      <dgm:spPr/>
      <dgm:t>
        <a:bodyPr/>
        <a:lstStyle/>
        <a:p>
          <a:endParaRPr lang="en-US"/>
        </a:p>
      </dgm:t>
    </dgm:pt>
    <dgm:pt modelId="{4AA7E5E1-EC84-46AF-830C-3190C6B2BEF7}" type="pres">
      <dgm:prSet presAssocID="{3B4BF5B3-0887-42B7-B531-078CD301BF3E}" presName="Name0" presStyleCnt="0">
        <dgm:presLayoutVars>
          <dgm:dir/>
          <dgm:resizeHandles val="exact"/>
        </dgm:presLayoutVars>
      </dgm:prSet>
      <dgm:spPr/>
    </dgm:pt>
    <dgm:pt modelId="{B594165A-1135-483B-A843-32D06A1421C3}" type="pres">
      <dgm:prSet presAssocID="{3B4BF5B3-0887-42B7-B531-078CD301BF3E}" presName="fgShape" presStyleLbl="fgShp" presStyleIdx="0" presStyleCnt="1"/>
      <dgm:spPr/>
    </dgm:pt>
    <dgm:pt modelId="{DD9A8E3E-F8AC-4C61-89D0-0260A7232F34}" type="pres">
      <dgm:prSet presAssocID="{3B4BF5B3-0887-42B7-B531-078CD301BF3E}" presName="linComp" presStyleCnt="0"/>
      <dgm:spPr/>
    </dgm:pt>
    <dgm:pt modelId="{BFC8330B-E74A-42A2-A352-535A8A13BA4F}" type="pres">
      <dgm:prSet presAssocID="{0AB1735C-D29B-46C2-B1A0-D76442F6DD80}" presName="compNode" presStyleCnt="0"/>
      <dgm:spPr/>
    </dgm:pt>
    <dgm:pt modelId="{FA601F76-52D6-4BAE-B959-5074945EC77E}" type="pres">
      <dgm:prSet presAssocID="{0AB1735C-D29B-46C2-B1A0-D76442F6DD80}" presName="bkgdShape" presStyleLbl="node1" presStyleIdx="0" presStyleCnt="2"/>
      <dgm:spPr/>
      <dgm:t>
        <a:bodyPr/>
        <a:lstStyle/>
        <a:p>
          <a:endParaRPr lang="en-US"/>
        </a:p>
      </dgm:t>
    </dgm:pt>
    <dgm:pt modelId="{764A1616-F746-43FC-8414-ACEBB2A21E09}" type="pres">
      <dgm:prSet presAssocID="{0AB1735C-D29B-46C2-B1A0-D76442F6DD80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B53442-9C8F-4C04-8874-9DADF5A1C733}" type="pres">
      <dgm:prSet presAssocID="{0AB1735C-D29B-46C2-B1A0-D76442F6DD80}" presName="invisiNode" presStyleLbl="node1" presStyleIdx="0" presStyleCnt="2"/>
      <dgm:spPr/>
    </dgm:pt>
    <dgm:pt modelId="{FD990390-FC48-46BA-8D6A-41A448BE5F07}" type="pres">
      <dgm:prSet presAssocID="{0AB1735C-D29B-46C2-B1A0-D76442F6DD80}" presName="imagNode" presStyleLbl="fgImgPlac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</dgm:spPr>
    </dgm:pt>
    <dgm:pt modelId="{B74912F1-0FBF-46D1-ADDA-73DC3129CF82}" type="pres">
      <dgm:prSet presAssocID="{1550633B-A788-49AC-B1D2-F7E71AB18E0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B177B74-E685-4E1C-A3D3-6B75BEAD7A9D}" type="pres">
      <dgm:prSet presAssocID="{BB43880A-70A1-41C1-B83E-33466C0AEEBC}" presName="compNode" presStyleCnt="0"/>
      <dgm:spPr/>
    </dgm:pt>
    <dgm:pt modelId="{1E883ED7-9CD1-4A54-9B89-4A4130ABD256}" type="pres">
      <dgm:prSet presAssocID="{BB43880A-70A1-41C1-B83E-33466C0AEEBC}" presName="bkgdShape" presStyleLbl="node1" presStyleIdx="1" presStyleCnt="2"/>
      <dgm:spPr/>
      <dgm:t>
        <a:bodyPr/>
        <a:lstStyle/>
        <a:p>
          <a:endParaRPr lang="en-US"/>
        </a:p>
      </dgm:t>
    </dgm:pt>
    <dgm:pt modelId="{A60A1384-1FEB-4A2A-8E69-8EA294887193}" type="pres">
      <dgm:prSet presAssocID="{BB43880A-70A1-41C1-B83E-33466C0AEEBC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EA42D3-ABC3-498A-846A-20C0731E833F}" type="pres">
      <dgm:prSet presAssocID="{BB43880A-70A1-41C1-B83E-33466C0AEEBC}" presName="invisiNode" presStyleLbl="node1" presStyleIdx="1" presStyleCnt="2"/>
      <dgm:spPr/>
    </dgm:pt>
    <dgm:pt modelId="{3EE24331-5633-42D9-8887-9173FF65F21A}" type="pres">
      <dgm:prSet presAssocID="{BB43880A-70A1-41C1-B83E-33466C0AEEBC}" presName="imagNode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</dgm:ptLst>
  <dgm:cxnLst>
    <dgm:cxn modelId="{7033132C-00A5-47EF-A6BE-00B88D1B5036}" srcId="{3B4BF5B3-0887-42B7-B531-078CD301BF3E}" destId="{BB43880A-70A1-41C1-B83E-33466C0AEEBC}" srcOrd="1" destOrd="0" parTransId="{D89C0D82-621E-49A7-9AEF-D4AB1CEA5B59}" sibTransId="{D3DCA5A5-8242-4DEE-9453-A309382D0673}"/>
    <dgm:cxn modelId="{F6D421A9-66BF-43D6-B1B7-830D529D654B}" type="presOf" srcId="{0AB1735C-D29B-46C2-B1A0-D76442F6DD80}" destId="{FA601F76-52D6-4BAE-B959-5074945EC77E}" srcOrd="0" destOrd="0" presId="urn:microsoft.com/office/officeart/2005/8/layout/hList7#1"/>
    <dgm:cxn modelId="{DB9DDCA3-A026-4CA3-9E3E-CF536A615FFF}" type="presOf" srcId="{1550633B-A788-49AC-B1D2-F7E71AB18E0A}" destId="{B74912F1-0FBF-46D1-ADDA-73DC3129CF82}" srcOrd="0" destOrd="0" presId="urn:microsoft.com/office/officeart/2005/8/layout/hList7#1"/>
    <dgm:cxn modelId="{C86E0ED9-8A1A-4DB9-909F-2C8199E8EB95}" type="presOf" srcId="{BB43880A-70A1-41C1-B83E-33466C0AEEBC}" destId="{1E883ED7-9CD1-4A54-9B89-4A4130ABD256}" srcOrd="0" destOrd="0" presId="urn:microsoft.com/office/officeart/2005/8/layout/hList7#1"/>
    <dgm:cxn modelId="{0360036B-4EC1-43A4-8687-F0ED020F380E}" srcId="{3B4BF5B3-0887-42B7-B531-078CD301BF3E}" destId="{0AB1735C-D29B-46C2-B1A0-D76442F6DD80}" srcOrd="0" destOrd="0" parTransId="{5AB1A71F-BD77-42D2-BBEA-EB0AA73FD562}" sibTransId="{1550633B-A788-49AC-B1D2-F7E71AB18E0A}"/>
    <dgm:cxn modelId="{8EF620A1-30B0-4D3D-B275-9FFF96A45CE8}" type="presOf" srcId="{0AB1735C-D29B-46C2-B1A0-D76442F6DD80}" destId="{764A1616-F746-43FC-8414-ACEBB2A21E09}" srcOrd="1" destOrd="0" presId="urn:microsoft.com/office/officeart/2005/8/layout/hList7#1"/>
    <dgm:cxn modelId="{13182CE1-8940-494E-9D58-608B83E7C487}" type="presOf" srcId="{BB43880A-70A1-41C1-B83E-33466C0AEEBC}" destId="{A60A1384-1FEB-4A2A-8E69-8EA294887193}" srcOrd="1" destOrd="0" presId="urn:microsoft.com/office/officeart/2005/8/layout/hList7#1"/>
    <dgm:cxn modelId="{75B8BB62-AB99-4F8D-897A-5BAADC2BF211}" type="presOf" srcId="{3B4BF5B3-0887-42B7-B531-078CD301BF3E}" destId="{4AA7E5E1-EC84-46AF-830C-3190C6B2BEF7}" srcOrd="0" destOrd="0" presId="urn:microsoft.com/office/officeart/2005/8/layout/hList7#1"/>
    <dgm:cxn modelId="{C29660D5-DDBC-4B60-A743-E9E461688111}" type="presParOf" srcId="{4AA7E5E1-EC84-46AF-830C-3190C6B2BEF7}" destId="{B594165A-1135-483B-A843-32D06A1421C3}" srcOrd="0" destOrd="0" presId="urn:microsoft.com/office/officeart/2005/8/layout/hList7#1"/>
    <dgm:cxn modelId="{5DE545AE-530A-49FF-AE83-D0271D678916}" type="presParOf" srcId="{4AA7E5E1-EC84-46AF-830C-3190C6B2BEF7}" destId="{DD9A8E3E-F8AC-4C61-89D0-0260A7232F34}" srcOrd="1" destOrd="0" presId="urn:microsoft.com/office/officeart/2005/8/layout/hList7#1"/>
    <dgm:cxn modelId="{E5314F2E-743C-42B5-8921-A50254BEF52E}" type="presParOf" srcId="{DD9A8E3E-F8AC-4C61-89D0-0260A7232F34}" destId="{BFC8330B-E74A-42A2-A352-535A8A13BA4F}" srcOrd="0" destOrd="0" presId="urn:microsoft.com/office/officeart/2005/8/layout/hList7#1"/>
    <dgm:cxn modelId="{9F18E190-A794-4764-B058-B07627853C64}" type="presParOf" srcId="{BFC8330B-E74A-42A2-A352-535A8A13BA4F}" destId="{FA601F76-52D6-4BAE-B959-5074945EC77E}" srcOrd="0" destOrd="0" presId="urn:microsoft.com/office/officeart/2005/8/layout/hList7#1"/>
    <dgm:cxn modelId="{517ABE4F-CF77-49C4-8F55-F33602DFED54}" type="presParOf" srcId="{BFC8330B-E74A-42A2-A352-535A8A13BA4F}" destId="{764A1616-F746-43FC-8414-ACEBB2A21E09}" srcOrd="1" destOrd="0" presId="urn:microsoft.com/office/officeart/2005/8/layout/hList7#1"/>
    <dgm:cxn modelId="{27A90B46-EE54-4F59-B234-DD799BC6DE44}" type="presParOf" srcId="{BFC8330B-E74A-42A2-A352-535A8A13BA4F}" destId="{8FB53442-9C8F-4C04-8874-9DADF5A1C733}" srcOrd="2" destOrd="0" presId="urn:microsoft.com/office/officeart/2005/8/layout/hList7#1"/>
    <dgm:cxn modelId="{75C69EAE-8B64-4BB8-8142-EC4BB206363D}" type="presParOf" srcId="{BFC8330B-E74A-42A2-A352-535A8A13BA4F}" destId="{FD990390-FC48-46BA-8D6A-41A448BE5F07}" srcOrd="3" destOrd="0" presId="urn:microsoft.com/office/officeart/2005/8/layout/hList7#1"/>
    <dgm:cxn modelId="{63B934F6-F63D-4BE6-8127-D9C2F72913C9}" type="presParOf" srcId="{DD9A8E3E-F8AC-4C61-89D0-0260A7232F34}" destId="{B74912F1-0FBF-46D1-ADDA-73DC3129CF82}" srcOrd="1" destOrd="0" presId="urn:microsoft.com/office/officeart/2005/8/layout/hList7#1"/>
    <dgm:cxn modelId="{933FB2DF-E2F0-4EE0-9EE0-54A6087076D8}" type="presParOf" srcId="{DD9A8E3E-F8AC-4C61-89D0-0260A7232F34}" destId="{9B177B74-E685-4E1C-A3D3-6B75BEAD7A9D}" srcOrd="2" destOrd="0" presId="urn:microsoft.com/office/officeart/2005/8/layout/hList7#1"/>
    <dgm:cxn modelId="{1438255A-B58B-408B-B9A5-1746912CAB14}" type="presParOf" srcId="{9B177B74-E685-4E1C-A3D3-6B75BEAD7A9D}" destId="{1E883ED7-9CD1-4A54-9B89-4A4130ABD256}" srcOrd="0" destOrd="0" presId="urn:microsoft.com/office/officeart/2005/8/layout/hList7#1"/>
    <dgm:cxn modelId="{8282E735-02A9-40E5-B0C8-46D74DABBCC4}" type="presParOf" srcId="{9B177B74-E685-4E1C-A3D3-6B75BEAD7A9D}" destId="{A60A1384-1FEB-4A2A-8E69-8EA294887193}" srcOrd="1" destOrd="0" presId="urn:microsoft.com/office/officeart/2005/8/layout/hList7#1"/>
    <dgm:cxn modelId="{7319C1F9-B3FB-4703-9D23-89472815A974}" type="presParOf" srcId="{9B177B74-E685-4E1C-A3D3-6B75BEAD7A9D}" destId="{F7EA42D3-ABC3-498A-846A-20C0731E833F}" srcOrd="2" destOrd="0" presId="urn:microsoft.com/office/officeart/2005/8/layout/hList7#1"/>
    <dgm:cxn modelId="{1146D60A-541C-47C9-8FF5-3600E8CAAF3F}" type="presParOf" srcId="{9B177B74-E685-4E1C-A3D3-6B75BEAD7A9D}" destId="{3EE24331-5633-42D9-8887-9173FF65F21A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802DE5-E39C-4F63-B4B6-C4625F393EA8}" type="doc">
      <dgm:prSet loTypeId="urn:microsoft.com/office/officeart/2005/8/layout/cycle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3A82935-CBE0-49D1-B5E0-9AD219C38928}">
      <dgm:prSet phldrT="[Text]" custT="1"/>
      <dgm:spPr/>
      <dgm:t>
        <a:bodyPr/>
        <a:lstStyle/>
        <a:p>
          <a:r>
            <a:rPr lang="es-MX" sz="16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Caracterizar</a:t>
          </a:r>
          <a:endParaRPr lang="es-MX" sz="16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99EF81-A943-403D-BE4F-3FD58786E5C1}" type="parTrans" cxnId="{ACDA4B10-FA8F-4261-BB41-82DF2EDAD48A}">
      <dgm:prSet/>
      <dgm:spPr/>
      <dgm:t>
        <a:bodyPr/>
        <a:lstStyle/>
        <a:p>
          <a:endParaRPr lang="es-MX" sz="2800" b="1" noProof="0"/>
        </a:p>
      </dgm:t>
    </dgm:pt>
    <dgm:pt modelId="{43CC5FB1-515D-4BEE-95E7-3860C62BA8DB}" type="sibTrans" cxnId="{ACDA4B10-FA8F-4261-BB41-82DF2EDAD48A}">
      <dgm:prSet/>
      <dgm:spPr/>
      <dgm:t>
        <a:bodyPr/>
        <a:lstStyle/>
        <a:p>
          <a:endParaRPr lang="es-MX" sz="2800" b="1" noProof="0" dirty="0"/>
        </a:p>
      </dgm:t>
    </dgm:pt>
    <dgm:pt modelId="{B083DEA8-D6D6-47D7-A7DF-CC3FCE5520BC}">
      <dgm:prSet phldrT="[Text]" custT="1"/>
      <dgm:spPr/>
      <dgm:t>
        <a:bodyPr/>
        <a:lstStyle/>
        <a:p>
          <a:r>
            <a:rPr lang="es-MX" sz="16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Identificar</a:t>
          </a:r>
          <a:endParaRPr lang="es-MX" sz="16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8D6ED8-2ACB-44F2-B14B-7CF0BA35C0E8}" type="parTrans" cxnId="{2A05BC87-CC03-43D8-9558-F814C7B6FD37}">
      <dgm:prSet/>
      <dgm:spPr/>
      <dgm:t>
        <a:bodyPr/>
        <a:lstStyle/>
        <a:p>
          <a:endParaRPr lang="es-MX" sz="2800" b="1" noProof="0"/>
        </a:p>
      </dgm:t>
    </dgm:pt>
    <dgm:pt modelId="{269036F5-EB6D-4E59-9A8C-EDC1088E31F4}" type="sibTrans" cxnId="{2A05BC87-CC03-43D8-9558-F814C7B6FD37}">
      <dgm:prSet/>
      <dgm:spPr/>
      <dgm:t>
        <a:bodyPr/>
        <a:lstStyle/>
        <a:p>
          <a:endParaRPr lang="es-MX" sz="2800" b="1" noProof="0" dirty="0"/>
        </a:p>
      </dgm:t>
    </dgm:pt>
    <dgm:pt modelId="{67ABF4A3-410E-43BF-885E-D2D3E8E579E4}">
      <dgm:prSet phldrT="[Text]" custT="1"/>
      <dgm:spPr/>
      <dgm:t>
        <a:bodyPr/>
        <a:lstStyle/>
        <a:p>
          <a:r>
            <a:rPr lang="es-MX" sz="16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Cultivar</a:t>
          </a:r>
          <a:endParaRPr lang="es-MX" sz="16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240D22-7086-4AE8-9F76-C969F7EB5E6F}" type="parTrans" cxnId="{E6E75C3C-73F9-469B-ABC9-D302249F9B26}">
      <dgm:prSet/>
      <dgm:spPr/>
      <dgm:t>
        <a:bodyPr/>
        <a:lstStyle/>
        <a:p>
          <a:endParaRPr lang="es-MX" sz="2800" b="1" noProof="0"/>
        </a:p>
      </dgm:t>
    </dgm:pt>
    <dgm:pt modelId="{8B22D634-32C0-48A9-B9B4-3A6F1A3054CA}" type="sibTrans" cxnId="{E6E75C3C-73F9-469B-ABC9-D302249F9B26}">
      <dgm:prSet/>
      <dgm:spPr/>
      <dgm:t>
        <a:bodyPr/>
        <a:lstStyle/>
        <a:p>
          <a:endParaRPr lang="es-MX" sz="2800" b="1" noProof="0" dirty="0"/>
        </a:p>
      </dgm:t>
    </dgm:pt>
    <dgm:pt modelId="{D5780D8B-1232-4BE0-B28D-60083806208B}">
      <dgm:prSet phldrT="[Text]" custT="1"/>
      <dgm:spPr/>
      <dgm:t>
        <a:bodyPr/>
        <a:lstStyle/>
        <a:p>
          <a:r>
            <a:rPr lang="es-MX" sz="16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Validar</a:t>
          </a:r>
          <a:endParaRPr lang="es-MX" sz="16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A37053-1B20-4259-9DD5-A5676D076381}" type="parTrans" cxnId="{B8565CDA-4D8D-4FFE-BFFD-4EB8AD33037B}">
      <dgm:prSet/>
      <dgm:spPr/>
      <dgm:t>
        <a:bodyPr/>
        <a:lstStyle/>
        <a:p>
          <a:endParaRPr lang="es-MX" sz="2800" b="1" noProof="0"/>
        </a:p>
      </dgm:t>
    </dgm:pt>
    <dgm:pt modelId="{9104CC54-6E2E-4B41-AF65-E306B4872335}" type="sibTrans" cxnId="{B8565CDA-4D8D-4FFE-BFFD-4EB8AD33037B}">
      <dgm:prSet/>
      <dgm:spPr/>
      <dgm:t>
        <a:bodyPr/>
        <a:lstStyle/>
        <a:p>
          <a:endParaRPr lang="es-MX" sz="2800" b="1" noProof="0" dirty="0"/>
        </a:p>
      </dgm:t>
    </dgm:pt>
    <dgm:pt modelId="{BBBBD4AA-4513-4294-8EC6-68A409FFEE77}" type="pres">
      <dgm:prSet presAssocID="{2F802DE5-E39C-4F63-B4B6-C4625F393EA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4AC90D-C1D8-4BEE-8A3D-FBC368B5F41B}" type="pres">
      <dgm:prSet presAssocID="{E3A82935-CBE0-49D1-B5E0-9AD219C38928}" presName="dummy" presStyleCnt="0"/>
      <dgm:spPr/>
      <dgm:t>
        <a:bodyPr/>
        <a:lstStyle/>
        <a:p>
          <a:endParaRPr lang="en-US"/>
        </a:p>
      </dgm:t>
    </dgm:pt>
    <dgm:pt modelId="{03E4C015-C14A-4A11-A28B-9C3C86C221C7}" type="pres">
      <dgm:prSet presAssocID="{E3A82935-CBE0-49D1-B5E0-9AD219C38928}" presName="node" presStyleLbl="revTx" presStyleIdx="0" presStyleCnt="4" custScaleX="162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5E5CF7-419E-488C-AD50-DC5C40D1CB90}" type="pres">
      <dgm:prSet presAssocID="{43CC5FB1-515D-4BEE-95E7-3860C62BA8DB}" presName="sibTrans" presStyleLbl="node1" presStyleIdx="0" presStyleCnt="4"/>
      <dgm:spPr/>
      <dgm:t>
        <a:bodyPr/>
        <a:lstStyle/>
        <a:p>
          <a:endParaRPr lang="en-US"/>
        </a:p>
      </dgm:t>
    </dgm:pt>
    <dgm:pt modelId="{DA044B00-E1A8-4E8F-95DD-7EA06D104BAD}" type="pres">
      <dgm:prSet presAssocID="{B083DEA8-D6D6-47D7-A7DF-CC3FCE5520BC}" presName="dummy" presStyleCnt="0"/>
      <dgm:spPr/>
      <dgm:t>
        <a:bodyPr/>
        <a:lstStyle/>
        <a:p>
          <a:endParaRPr lang="en-US"/>
        </a:p>
      </dgm:t>
    </dgm:pt>
    <dgm:pt modelId="{02921A64-DC50-4F48-9657-B06342245EAC}" type="pres">
      <dgm:prSet presAssocID="{B083DEA8-D6D6-47D7-A7DF-CC3FCE5520BC}" presName="node" presStyleLbl="revTx" presStyleIdx="1" presStyleCnt="4" custScaleX="1276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26990-E08D-466A-824F-1C5F84816EBD}" type="pres">
      <dgm:prSet presAssocID="{269036F5-EB6D-4E59-9A8C-EDC1088E31F4}" presName="sibTrans" presStyleLbl="node1" presStyleIdx="1" presStyleCnt="4"/>
      <dgm:spPr/>
      <dgm:t>
        <a:bodyPr/>
        <a:lstStyle/>
        <a:p>
          <a:endParaRPr lang="en-US"/>
        </a:p>
      </dgm:t>
    </dgm:pt>
    <dgm:pt modelId="{36DBAF0A-0C8D-44C2-952E-B3343CE55893}" type="pres">
      <dgm:prSet presAssocID="{67ABF4A3-410E-43BF-885E-D2D3E8E579E4}" presName="dummy" presStyleCnt="0"/>
      <dgm:spPr/>
      <dgm:t>
        <a:bodyPr/>
        <a:lstStyle/>
        <a:p>
          <a:endParaRPr lang="en-US"/>
        </a:p>
      </dgm:t>
    </dgm:pt>
    <dgm:pt modelId="{F03299C0-C52C-46FF-8C7D-4BA59E12BF6F}" type="pres">
      <dgm:prSet presAssocID="{67ABF4A3-410E-43BF-885E-D2D3E8E579E4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A0E62A-2F94-4C0A-B546-4A52207B3674}" type="pres">
      <dgm:prSet presAssocID="{8B22D634-32C0-48A9-B9B4-3A6F1A3054CA}" presName="sibTrans" presStyleLbl="node1" presStyleIdx="2" presStyleCnt="4"/>
      <dgm:spPr/>
      <dgm:t>
        <a:bodyPr/>
        <a:lstStyle/>
        <a:p>
          <a:endParaRPr lang="en-US"/>
        </a:p>
      </dgm:t>
    </dgm:pt>
    <dgm:pt modelId="{70895435-E650-4E7D-B02C-16B018AD9ACB}" type="pres">
      <dgm:prSet presAssocID="{D5780D8B-1232-4BE0-B28D-60083806208B}" presName="dummy" presStyleCnt="0"/>
      <dgm:spPr/>
      <dgm:t>
        <a:bodyPr/>
        <a:lstStyle/>
        <a:p>
          <a:endParaRPr lang="en-US"/>
        </a:p>
      </dgm:t>
    </dgm:pt>
    <dgm:pt modelId="{CE481828-DA69-4331-974A-296437960459}" type="pres">
      <dgm:prSet presAssocID="{D5780D8B-1232-4BE0-B28D-60083806208B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D4A1A-47E0-4DDA-BF71-2ED104EC910D}" type="pres">
      <dgm:prSet presAssocID="{9104CC54-6E2E-4B41-AF65-E306B4872335}" presName="sibTrans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D471EC52-C56F-F143-B780-477F6E27296F}" type="presOf" srcId="{67ABF4A3-410E-43BF-885E-D2D3E8E579E4}" destId="{F03299C0-C52C-46FF-8C7D-4BA59E12BF6F}" srcOrd="0" destOrd="0" presId="urn:microsoft.com/office/officeart/2005/8/layout/cycle1"/>
    <dgm:cxn modelId="{2A05BC87-CC03-43D8-9558-F814C7B6FD37}" srcId="{2F802DE5-E39C-4F63-B4B6-C4625F393EA8}" destId="{B083DEA8-D6D6-47D7-A7DF-CC3FCE5520BC}" srcOrd="1" destOrd="0" parTransId="{A58D6ED8-2ACB-44F2-B14B-7CF0BA35C0E8}" sibTransId="{269036F5-EB6D-4E59-9A8C-EDC1088E31F4}"/>
    <dgm:cxn modelId="{ACDA4B10-FA8F-4261-BB41-82DF2EDAD48A}" srcId="{2F802DE5-E39C-4F63-B4B6-C4625F393EA8}" destId="{E3A82935-CBE0-49D1-B5E0-9AD219C38928}" srcOrd="0" destOrd="0" parTransId="{B099EF81-A943-403D-BE4F-3FD58786E5C1}" sibTransId="{43CC5FB1-515D-4BEE-95E7-3860C62BA8DB}"/>
    <dgm:cxn modelId="{24526EE7-6EF0-1F48-A258-6C3A9CDBD1A0}" type="presOf" srcId="{43CC5FB1-515D-4BEE-95E7-3860C62BA8DB}" destId="{7B5E5CF7-419E-488C-AD50-DC5C40D1CB90}" srcOrd="0" destOrd="0" presId="urn:microsoft.com/office/officeart/2005/8/layout/cycle1"/>
    <dgm:cxn modelId="{14BE988F-BDFE-B445-A3F8-4668F5F18CB9}" type="presOf" srcId="{E3A82935-CBE0-49D1-B5E0-9AD219C38928}" destId="{03E4C015-C14A-4A11-A28B-9C3C86C221C7}" srcOrd="0" destOrd="0" presId="urn:microsoft.com/office/officeart/2005/8/layout/cycle1"/>
    <dgm:cxn modelId="{B859394E-007B-3A42-A0F7-466C752274A8}" type="presOf" srcId="{269036F5-EB6D-4E59-9A8C-EDC1088E31F4}" destId="{6F626990-E08D-466A-824F-1C5F84816EBD}" srcOrd="0" destOrd="0" presId="urn:microsoft.com/office/officeart/2005/8/layout/cycle1"/>
    <dgm:cxn modelId="{F9B83554-6577-D94B-BFE2-45D2E4838C42}" type="presOf" srcId="{2F802DE5-E39C-4F63-B4B6-C4625F393EA8}" destId="{BBBBD4AA-4513-4294-8EC6-68A409FFEE77}" srcOrd="0" destOrd="0" presId="urn:microsoft.com/office/officeart/2005/8/layout/cycle1"/>
    <dgm:cxn modelId="{C773B22C-A541-1F49-930E-4C70BB44B566}" type="presOf" srcId="{D5780D8B-1232-4BE0-B28D-60083806208B}" destId="{CE481828-DA69-4331-974A-296437960459}" srcOrd="0" destOrd="0" presId="urn:microsoft.com/office/officeart/2005/8/layout/cycle1"/>
    <dgm:cxn modelId="{0CA852A7-A52A-0647-907C-7AEE75F461BC}" type="presOf" srcId="{9104CC54-6E2E-4B41-AF65-E306B4872335}" destId="{DDFD4A1A-47E0-4DDA-BF71-2ED104EC910D}" srcOrd="0" destOrd="0" presId="urn:microsoft.com/office/officeart/2005/8/layout/cycle1"/>
    <dgm:cxn modelId="{B8565CDA-4D8D-4FFE-BFFD-4EB8AD33037B}" srcId="{2F802DE5-E39C-4F63-B4B6-C4625F393EA8}" destId="{D5780D8B-1232-4BE0-B28D-60083806208B}" srcOrd="3" destOrd="0" parTransId="{B2A37053-1B20-4259-9DD5-A5676D076381}" sibTransId="{9104CC54-6E2E-4B41-AF65-E306B4872335}"/>
    <dgm:cxn modelId="{934CCC15-9D83-0145-89DB-575DA33E8A0E}" type="presOf" srcId="{B083DEA8-D6D6-47D7-A7DF-CC3FCE5520BC}" destId="{02921A64-DC50-4F48-9657-B06342245EAC}" srcOrd="0" destOrd="0" presId="urn:microsoft.com/office/officeart/2005/8/layout/cycle1"/>
    <dgm:cxn modelId="{E6E75C3C-73F9-469B-ABC9-D302249F9B26}" srcId="{2F802DE5-E39C-4F63-B4B6-C4625F393EA8}" destId="{67ABF4A3-410E-43BF-885E-D2D3E8E579E4}" srcOrd="2" destOrd="0" parTransId="{9C240D22-7086-4AE8-9F76-C969F7EB5E6F}" sibTransId="{8B22D634-32C0-48A9-B9B4-3A6F1A3054CA}"/>
    <dgm:cxn modelId="{2A88860E-3713-6D49-8BA9-88F68E63033C}" type="presOf" srcId="{8B22D634-32C0-48A9-B9B4-3A6F1A3054CA}" destId="{7BA0E62A-2F94-4C0A-B546-4A52207B3674}" srcOrd="0" destOrd="0" presId="urn:microsoft.com/office/officeart/2005/8/layout/cycle1"/>
    <dgm:cxn modelId="{8F5F6BF0-8742-3341-90A6-9953F829B0B3}" type="presParOf" srcId="{BBBBD4AA-4513-4294-8EC6-68A409FFEE77}" destId="{654AC90D-C1D8-4BEE-8A3D-FBC368B5F41B}" srcOrd="0" destOrd="0" presId="urn:microsoft.com/office/officeart/2005/8/layout/cycle1"/>
    <dgm:cxn modelId="{DC74E9A7-4C47-184B-92F9-43012E85A7F7}" type="presParOf" srcId="{BBBBD4AA-4513-4294-8EC6-68A409FFEE77}" destId="{03E4C015-C14A-4A11-A28B-9C3C86C221C7}" srcOrd="1" destOrd="0" presId="urn:microsoft.com/office/officeart/2005/8/layout/cycle1"/>
    <dgm:cxn modelId="{7B4B54B1-1489-3847-86DB-894C5AC531D3}" type="presParOf" srcId="{BBBBD4AA-4513-4294-8EC6-68A409FFEE77}" destId="{7B5E5CF7-419E-488C-AD50-DC5C40D1CB90}" srcOrd="2" destOrd="0" presId="urn:microsoft.com/office/officeart/2005/8/layout/cycle1"/>
    <dgm:cxn modelId="{D14A1D06-7F21-114D-8D66-DC09E3BB5196}" type="presParOf" srcId="{BBBBD4AA-4513-4294-8EC6-68A409FFEE77}" destId="{DA044B00-E1A8-4E8F-95DD-7EA06D104BAD}" srcOrd="3" destOrd="0" presId="urn:microsoft.com/office/officeart/2005/8/layout/cycle1"/>
    <dgm:cxn modelId="{FE643F2F-9830-274C-A22A-96943BF405DC}" type="presParOf" srcId="{BBBBD4AA-4513-4294-8EC6-68A409FFEE77}" destId="{02921A64-DC50-4F48-9657-B06342245EAC}" srcOrd="4" destOrd="0" presId="urn:microsoft.com/office/officeart/2005/8/layout/cycle1"/>
    <dgm:cxn modelId="{F5AF0AB0-2AE3-994B-A3F1-AF8CFAB827BA}" type="presParOf" srcId="{BBBBD4AA-4513-4294-8EC6-68A409FFEE77}" destId="{6F626990-E08D-466A-824F-1C5F84816EBD}" srcOrd="5" destOrd="0" presId="urn:microsoft.com/office/officeart/2005/8/layout/cycle1"/>
    <dgm:cxn modelId="{EF763B44-0B42-D249-A0B2-2C3A67CAABCD}" type="presParOf" srcId="{BBBBD4AA-4513-4294-8EC6-68A409FFEE77}" destId="{36DBAF0A-0C8D-44C2-952E-B3343CE55893}" srcOrd="6" destOrd="0" presId="urn:microsoft.com/office/officeart/2005/8/layout/cycle1"/>
    <dgm:cxn modelId="{374943CB-CC16-C041-9C5C-FC1F8883C263}" type="presParOf" srcId="{BBBBD4AA-4513-4294-8EC6-68A409FFEE77}" destId="{F03299C0-C52C-46FF-8C7D-4BA59E12BF6F}" srcOrd="7" destOrd="0" presId="urn:microsoft.com/office/officeart/2005/8/layout/cycle1"/>
    <dgm:cxn modelId="{7AE8C406-893E-0743-8B3A-F80C51FEB49A}" type="presParOf" srcId="{BBBBD4AA-4513-4294-8EC6-68A409FFEE77}" destId="{7BA0E62A-2F94-4C0A-B546-4A52207B3674}" srcOrd="8" destOrd="0" presId="urn:microsoft.com/office/officeart/2005/8/layout/cycle1"/>
    <dgm:cxn modelId="{BD0A9190-EB68-FF48-A9DA-93A991AC3912}" type="presParOf" srcId="{BBBBD4AA-4513-4294-8EC6-68A409FFEE77}" destId="{70895435-E650-4E7D-B02C-16B018AD9ACB}" srcOrd="9" destOrd="0" presId="urn:microsoft.com/office/officeart/2005/8/layout/cycle1"/>
    <dgm:cxn modelId="{84643857-1477-1F4F-8A10-13306F24E1F6}" type="presParOf" srcId="{BBBBD4AA-4513-4294-8EC6-68A409FFEE77}" destId="{CE481828-DA69-4331-974A-296437960459}" srcOrd="10" destOrd="0" presId="urn:microsoft.com/office/officeart/2005/8/layout/cycle1"/>
    <dgm:cxn modelId="{4D4D344E-C774-5848-B099-590527E890B7}" type="presParOf" srcId="{BBBBD4AA-4513-4294-8EC6-68A409FFEE77}" destId="{DDFD4A1A-47E0-4DDA-BF71-2ED104EC910D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802DE5-E39C-4F63-B4B6-C4625F393EA8}" type="doc">
      <dgm:prSet loTypeId="urn:microsoft.com/office/officeart/2005/8/layout/cycle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3A82935-CBE0-49D1-B5E0-9AD219C38928}">
      <dgm:prSet phldrT="[Text]" custT="1"/>
      <dgm:spPr/>
      <dgm:t>
        <a:bodyPr/>
        <a:lstStyle/>
        <a:p>
          <a:r>
            <a:rPr lang="es-MX" sz="2400" b="1" noProof="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Caracterizar</a:t>
          </a:r>
          <a:endParaRPr lang="es-MX" sz="2400" b="1" noProof="0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99EF81-A943-403D-BE4F-3FD58786E5C1}" type="parTrans" cxnId="{ACDA4B10-FA8F-4261-BB41-82DF2EDAD48A}">
      <dgm:prSet/>
      <dgm:spPr/>
      <dgm:t>
        <a:bodyPr/>
        <a:lstStyle/>
        <a:p>
          <a:endParaRPr lang="es-MX" sz="1600" noProof="0"/>
        </a:p>
      </dgm:t>
    </dgm:pt>
    <dgm:pt modelId="{43CC5FB1-515D-4BEE-95E7-3860C62BA8DB}" type="sibTrans" cxnId="{ACDA4B10-FA8F-4261-BB41-82DF2EDAD48A}">
      <dgm:prSet/>
      <dgm:spPr/>
      <dgm:t>
        <a:bodyPr/>
        <a:lstStyle/>
        <a:p>
          <a:endParaRPr lang="es-MX" sz="1600" noProof="0" dirty="0"/>
        </a:p>
      </dgm:t>
    </dgm:pt>
    <dgm:pt modelId="{B083DEA8-D6D6-47D7-A7DF-CC3FCE5520BC}">
      <dgm:prSet phldrT="[Text]" custT="1"/>
      <dgm:spPr/>
      <dgm:t>
        <a:bodyPr/>
        <a:lstStyle/>
        <a:p>
          <a:r>
            <a:rPr lang="es-MX" sz="2400" b="1" noProof="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Identificar</a:t>
          </a:r>
          <a:endParaRPr lang="es-MX" sz="2400" b="1" noProof="0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8D6ED8-2ACB-44F2-B14B-7CF0BA35C0E8}" type="parTrans" cxnId="{2A05BC87-CC03-43D8-9558-F814C7B6FD37}">
      <dgm:prSet/>
      <dgm:spPr/>
      <dgm:t>
        <a:bodyPr/>
        <a:lstStyle/>
        <a:p>
          <a:endParaRPr lang="es-MX" sz="1600" noProof="0"/>
        </a:p>
      </dgm:t>
    </dgm:pt>
    <dgm:pt modelId="{269036F5-EB6D-4E59-9A8C-EDC1088E31F4}" type="sibTrans" cxnId="{2A05BC87-CC03-43D8-9558-F814C7B6FD37}">
      <dgm:prSet/>
      <dgm:spPr/>
      <dgm:t>
        <a:bodyPr/>
        <a:lstStyle/>
        <a:p>
          <a:endParaRPr lang="es-MX" sz="1600" noProof="0" dirty="0"/>
        </a:p>
      </dgm:t>
    </dgm:pt>
    <dgm:pt modelId="{67ABF4A3-410E-43BF-885E-D2D3E8E579E4}">
      <dgm:prSet phldrT="[Text]" custT="1"/>
      <dgm:spPr/>
      <dgm:t>
        <a:bodyPr/>
        <a:lstStyle/>
        <a:p>
          <a:r>
            <a:rPr lang="es-MX" sz="2400" b="1" noProof="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Cultivar</a:t>
          </a:r>
          <a:endParaRPr lang="es-MX" sz="2400" b="1" noProof="0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240D22-7086-4AE8-9F76-C969F7EB5E6F}" type="parTrans" cxnId="{E6E75C3C-73F9-469B-ABC9-D302249F9B26}">
      <dgm:prSet/>
      <dgm:spPr/>
      <dgm:t>
        <a:bodyPr/>
        <a:lstStyle/>
        <a:p>
          <a:endParaRPr lang="es-MX" sz="1600" noProof="0"/>
        </a:p>
      </dgm:t>
    </dgm:pt>
    <dgm:pt modelId="{8B22D634-32C0-48A9-B9B4-3A6F1A3054CA}" type="sibTrans" cxnId="{E6E75C3C-73F9-469B-ABC9-D302249F9B26}">
      <dgm:prSet/>
      <dgm:spPr/>
      <dgm:t>
        <a:bodyPr/>
        <a:lstStyle/>
        <a:p>
          <a:endParaRPr lang="es-MX" sz="2400" noProof="0" dirty="0"/>
        </a:p>
      </dgm:t>
    </dgm:pt>
    <dgm:pt modelId="{D5780D8B-1232-4BE0-B28D-60083806208B}">
      <dgm:prSet phldrT="[Text]" custT="1"/>
      <dgm:spPr/>
      <dgm:t>
        <a:bodyPr/>
        <a:lstStyle/>
        <a:p>
          <a:r>
            <a:rPr lang="es-MX" sz="2400" b="1" noProof="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Validar</a:t>
          </a:r>
          <a:endParaRPr lang="es-MX" sz="2400" b="1" noProof="0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A37053-1B20-4259-9DD5-A5676D076381}" type="parTrans" cxnId="{B8565CDA-4D8D-4FFE-BFFD-4EB8AD33037B}">
      <dgm:prSet/>
      <dgm:spPr/>
      <dgm:t>
        <a:bodyPr/>
        <a:lstStyle/>
        <a:p>
          <a:endParaRPr lang="es-MX" sz="1600" noProof="0"/>
        </a:p>
      </dgm:t>
    </dgm:pt>
    <dgm:pt modelId="{9104CC54-6E2E-4B41-AF65-E306B4872335}" type="sibTrans" cxnId="{B8565CDA-4D8D-4FFE-BFFD-4EB8AD33037B}">
      <dgm:prSet/>
      <dgm:spPr/>
      <dgm:t>
        <a:bodyPr/>
        <a:lstStyle/>
        <a:p>
          <a:endParaRPr lang="es-MX" sz="2000" noProof="0" dirty="0"/>
        </a:p>
      </dgm:t>
    </dgm:pt>
    <dgm:pt modelId="{BBBBD4AA-4513-4294-8EC6-68A409FFEE77}" type="pres">
      <dgm:prSet presAssocID="{2F802DE5-E39C-4F63-B4B6-C4625F393EA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4AC90D-C1D8-4BEE-8A3D-FBC368B5F41B}" type="pres">
      <dgm:prSet presAssocID="{E3A82935-CBE0-49D1-B5E0-9AD219C38928}" presName="dummy" presStyleCnt="0"/>
      <dgm:spPr/>
      <dgm:t>
        <a:bodyPr/>
        <a:lstStyle/>
        <a:p>
          <a:endParaRPr lang="en-US"/>
        </a:p>
      </dgm:t>
    </dgm:pt>
    <dgm:pt modelId="{03E4C015-C14A-4A11-A28B-9C3C86C221C7}" type="pres">
      <dgm:prSet presAssocID="{E3A82935-CBE0-49D1-B5E0-9AD219C38928}" presName="node" presStyleLbl="revTx" presStyleIdx="0" presStyleCnt="4" custScaleX="1265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5E5CF7-419E-488C-AD50-DC5C40D1CB90}" type="pres">
      <dgm:prSet presAssocID="{43CC5FB1-515D-4BEE-95E7-3860C62BA8DB}" presName="sibTrans" presStyleLbl="node1" presStyleIdx="0" presStyleCnt="4"/>
      <dgm:spPr/>
      <dgm:t>
        <a:bodyPr/>
        <a:lstStyle/>
        <a:p>
          <a:endParaRPr lang="en-US"/>
        </a:p>
      </dgm:t>
    </dgm:pt>
    <dgm:pt modelId="{DA044B00-E1A8-4E8F-95DD-7EA06D104BAD}" type="pres">
      <dgm:prSet presAssocID="{B083DEA8-D6D6-47D7-A7DF-CC3FCE5520BC}" presName="dummy" presStyleCnt="0"/>
      <dgm:spPr/>
      <dgm:t>
        <a:bodyPr/>
        <a:lstStyle/>
        <a:p>
          <a:endParaRPr lang="en-US"/>
        </a:p>
      </dgm:t>
    </dgm:pt>
    <dgm:pt modelId="{02921A64-DC50-4F48-9657-B06342245EAC}" type="pres">
      <dgm:prSet presAssocID="{B083DEA8-D6D6-47D7-A7DF-CC3FCE5520BC}" presName="node" presStyleLbl="revTx" presStyleIdx="1" presStyleCnt="4" custRadScaleRad="96482" custRadScaleInc="-28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26990-E08D-466A-824F-1C5F84816EBD}" type="pres">
      <dgm:prSet presAssocID="{269036F5-EB6D-4E59-9A8C-EDC1088E31F4}" presName="sibTrans" presStyleLbl="node1" presStyleIdx="1" presStyleCnt="4"/>
      <dgm:spPr/>
      <dgm:t>
        <a:bodyPr/>
        <a:lstStyle/>
        <a:p>
          <a:endParaRPr lang="en-US"/>
        </a:p>
      </dgm:t>
    </dgm:pt>
    <dgm:pt modelId="{36DBAF0A-0C8D-44C2-952E-B3343CE55893}" type="pres">
      <dgm:prSet presAssocID="{67ABF4A3-410E-43BF-885E-D2D3E8E579E4}" presName="dummy" presStyleCnt="0"/>
      <dgm:spPr/>
      <dgm:t>
        <a:bodyPr/>
        <a:lstStyle/>
        <a:p>
          <a:endParaRPr lang="en-US"/>
        </a:p>
      </dgm:t>
    </dgm:pt>
    <dgm:pt modelId="{F03299C0-C52C-46FF-8C7D-4BA59E12BF6F}" type="pres">
      <dgm:prSet presAssocID="{67ABF4A3-410E-43BF-885E-D2D3E8E579E4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A0E62A-2F94-4C0A-B546-4A52207B3674}" type="pres">
      <dgm:prSet presAssocID="{8B22D634-32C0-48A9-B9B4-3A6F1A3054CA}" presName="sibTrans" presStyleLbl="node1" presStyleIdx="2" presStyleCnt="4"/>
      <dgm:spPr/>
      <dgm:t>
        <a:bodyPr/>
        <a:lstStyle/>
        <a:p>
          <a:endParaRPr lang="en-US"/>
        </a:p>
      </dgm:t>
    </dgm:pt>
    <dgm:pt modelId="{70895435-E650-4E7D-B02C-16B018AD9ACB}" type="pres">
      <dgm:prSet presAssocID="{D5780D8B-1232-4BE0-B28D-60083806208B}" presName="dummy" presStyleCnt="0"/>
      <dgm:spPr/>
      <dgm:t>
        <a:bodyPr/>
        <a:lstStyle/>
        <a:p>
          <a:endParaRPr lang="en-US"/>
        </a:p>
      </dgm:t>
    </dgm:pt>
    <dgm:pt modelId="{CE481828-DA69-4331-974A-296437960459}" type="pres">
      <dgm:prSet presAssocID="{D5780D8B-1232-4BE0-B28D-60083806208B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D4A1A-47E0-4DDA-BF71-2ED104EC910D}" type="pres">
      <dgm:prSet presAssocID="{9104CC54-6E2E-4B41-AF65-E306B4872335}" presName="sibTrans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D471EC52-C56F-F143-B780-477F6E27296F}" type="presOf" srcId="{67ABF4A3-410E-43BF-885E-D2D3E8E579E4}" destId="{F03299C0-C52C-46FF-8C7D-4BA59E12BF6F}" srcOrd="0" destOrd="0" presId="urn:microsoft.com/office/officeart/2005/8/layout/cycle1"/>
    <dgm:cxn modelId="{2A05BC87-CC03-43D8-9558-F814C7B6FD37}" srcId="{2F802DE5-E39C-4F63-B4B6-C4625F393EA8}" destId="{B083DEA8-D6D6-47D7-A7DF-CC3FCE5520BC}" srcOrd="1" destOrd="0" parTransId="{A58D6ED8-2ACB-44F2-B14B-7CF0BA35C0E8}" sibTransId="{269036F5-EB6D-4E59-9A8C-EDC1088E31F4}"/>
    <dgm:cxn modelId="{ACDA4B10-FA8F-4261-BB41-82DF2EDAD48A}" srcId="{2F802DE5-E39C-4F63-B4B6-C4625F393EA8}" destId="{E3A82935-CBE0-49D1-B5E0-9AD219C38928}" srcOrd="0" destOrd="0" parTransId="{B099EF81-A943-403D-BE4F-3FD58786E5C1}" sibTransId="{43CC5FB1-515D-4BEE-95E7-3860C62BA8DB}"/>
    <dgm:cxn modelId="{24526EE7-6EF0-1F48-A258-6C3A9CDBD1A0}" type="presOf" srcId="{43CC5FB1-515D-4BEE-95E7-3860C62BA8DB}" destId="{7B5E5CF7-419E-488C-AD50-DC5C40D1CB90}" srcOrd="0" destOrd="0" presId="urn:microsoft.com/office/officeart/2005/8/layout/cycle1"/>
    <dgm:cxn modelId="{14BE988F-BDFE-B445-A3F8-4668F5F18CB9}" type="presOf" srcId="{E3A82935-CBE0-49D1-B5E0-9AD219C38928}" destId="{03E4C015-C14A-4A11-A28B-9C3C86C221C7}" srcOrd="0" destOrd="0" presId="urn:microsoft.com/office/officeart/2005/8/layout/cycle1"/>
    <dgm:cxn modelId="{B859394E-007B-3A42-A0F7-466C752274A8}" type="presOf" srcId="{269036F5-EB6D-4E59-9A8C-EDC1088E31F4}" destId="{6F626990-E08D-466A-824F-1C5F84816EBD}" srcOrd="0" destOrd="0" presId="urn:microsoft.com/office/officeart/2005/8/layout/cycle1"/>
    <dgm:cxn modelId="{F9B83554-6577-D94B-BFE2-45D2E4838C42}" type="presOf" srcId="{2F802DE5-E39C-4F63-B4B6-C4625F393EA8}" destId="{BBBBD4AA-4513-4294-8EC6-68A409FFEE77}" srcOrd="0" destOrd="0" presId="urn:microsoft.com/office/officeart/2005/8/layout/cycle1"/>
    <dgm:cxn modelId="{C773B22C-A541-1F49-930E-4C70BB44B566}" type="presOf" srcId="{D5780D8B-1232-4BE0-B28D-60083806208B}" destId="{CE481828-DA69-4331-974A-296437960459}" srcOrd="0" destOrd="0" presId="urn:microsoft.com/office/officeart/2005/8/layout/cycle1"/>
    <dgm:cxn modelId="{0CA852A7-A52A-0647-907C-7AEE75F461BC}" type="presOf" srcId="{9104CC54-6E2E-4B41-AF65-E306B4872335}" destId="{DDFD4A1A-47E0-4DDA-BF71-2ED104EC910D}" srcOrd="0" destOrd="0" presId="urn:microsoft.com/office/officeart/2005/8/layout/cycle1"/>
    <dgm:cxn modelId="{B8565CDA-4D8D-4FFE-BFFD-4EB8AD33037B}" srcId="{2F802DE5-E39C-4F63-B4B6-C4625F393EA8}" destId="{D5780D8B-1232-4BE0-B28D-60083806208B}" srcOrd="3" destOrd="0" parTransId="{B2A37053-1B20-4259-9DD5-A5676D076381}" sibTransId="{9104CC54-6E2E-4B41-AF65-E306B4872335}"/>
    <dgm:cxn modelId="{934CCC15-9D83-0145-89DB-575DA33E8A0E}" type="presOf" srcId="{B083DEA8-D6D6-47D7-A7DF-CC3FCE5520BC}" destId="{02921A64-DC50-4F48-9657-B06342245EAC}" srcOrd="0" destOrd="0" presId="urn:microsoft.com/office/officeart/2005/8/layout/cycle1"/>
    <dgm:cxn modelId="{E6E75C3C-73F9-469B-ABC9-D302249F9B26}" srcId="{2F802DE5-E39C-4F63-B4B6-C4625F393EA8}" destId="{67ABF4A3-410E-43BF-885E-D2D3E8E579E4}" srcOrd="2" destOrd="0" parTransId="{9C240D22-7086-4AE8-9F76-C969F7EB5E6F}" sibTransId="{8B22D634-32C0-48A9-B9B4-3A6F1A3054CA}"/>
    <dgm:cxn modelId="{2A88860E-3713-6D49-8BA9-88F68E63033C}" type="presOf" srcId="{8B22D634-32C0-48A9-B9B4-3A6F1A3054CA}" destId="{7BA0E62A-2F94-4C0A-B546-4A52207B3674}" srcOrd="0" destOrd="0" presId="urn:microsoft.com/office/officeart/2005/8/layout/cycle1"/>
    <dgm:cxn modelId="{8F5F6BF0-8742-3341-90A6-9953F829B0B3}" type="presParOf" srcId="{BBBBD4AA-4513-4294-8EC6-68A409FFEE77}" destId="{654AC90D-C1D8-4BEE-8A3D-FBC368B5F41B}" srcOrd="0" destOrd="0" presId="urn:microsoft.com/office/officeart/2005/8/layout/cycle1"/>
    <dgm:cxn modelId="{DC74E9A7-4C47-184B-92F9-43012E85A7F7}" type="presParOf" srcId="{BBBBD4AA-4513-4294-8EC6-68A409FFEE77}" destId="{03E4C015-C14A-4A11-A28B-9C3C86C221C7}" srcOrd="1" destOrd="0" presId="urn:microsoft.com/office/officeart/2005/8/layout/cycle1"/>
    <dgm:cxn modelId="{7B4B54B1-1489-3847-86DB-894C5AC531D3}" type="presParOf" srcId="{BBBBD4AA-4513-4294-8EC6-68A409FFEE77}" destId="{7B5E5CF7-419E-488C-AD50-DC5C40D1CB90}" srcOrd="2" destOrd="0" presId="urn:microsoft.com/office/officeart/2005/8/layout/cycle1"/>
    <dgm:cxn modelId="{D14A1D06-7F21-114D-8D66-DC09E3BB5196}" type="presParOf" srcId="{BBBBD4AA-4513-4294-8EC6-68A409FFEE77}" destId="{DA044B00-E1A8-4E8F-95DD-7EA06D104BAD}" srcOrd="3" destOrd="0" presId="urn:microsoft.com/office/officeart/2005/8/layout/cycle1"/>
    <dgm:cxn modelId="{FE643F2F-9830-274C-A22A-96943BF405DC}" type="presParOf" srcId="{BBBBD4AA-4513-4294-8EC6-68A409FFEE77}" destId="{02921A64-DC50-4F48-9657-B06342245EAC}" srcOrd="4" destOrd="0" presId="urn:microsoft.com/office/officeart/2005/8/layout/cycle1"/>
    <dgm:cxn modelId="{F5AF0AB0-2AE3-994B-A3F1-AF8CFAB827BA}" type="presParOf" srcId="{BBBBD4AA-4513-4294-8EC6-68A409FFEE77}" destId="{6F626990-E08D-466A-824F-1C5F84816EBD}" srcOrd="5" destOrd="0" presId="urn:microsoft.com/office/officeart/2005/8/layout/cycle1"/>
    <dgm:cxn modelId="{EF763B44-0B42-D249-A0B2-2C3A67CAABCD}" type="presParOf" srcId="{BBBBD4AA-4513-4294-8EC6-68A409FFEE77}" destId="{36DBAF0A-0C8D-44C2-952E-B3343CE55893}" srcOrd="6" destOrd="0" presId="urn:microsoft.com/office/officeart/2005/8/layout/cycle1"/>
    <dgm:cxn modelId="{374943CB-CC16-C041-9C5C-FC1F8883C263}" type="presParOf" srcId="{BBBBD4AA-4513-4294-8EC6-68A409FFEE77}" destId="{F03299C0-C52C-46FF-8C7D-4BA59E12BF6F}" srcOrd="7" destOrd="0" presId="urn:microsoft.com/office/officeart/2005/8/layout/cycle1"/>
    <dgm:cxn modelId="{7AE8C406-893E-0743-8B3A-F80C51FEB49A}" type="presParOf" srcId="{BBBBD4AA-4513-4294-8EC6-68A409FFEE77}" destId="{7BA0E62A-2F94-4C0A-B546-4A52207B3674}" srcOrd="8" destOrd="0" presId="urn:microsoft.com/office/officeart/2005/8/layout/cycle1"/>
    <dgm:cxn modelId="{BD0A9190-EB68-FF48-A9DA-93A991AC3912}" type="presParOf" srcId="{BBBBD4AA-4513-4294-8EC6-68A409FFEE77}" destId="{70895435-E650-4E7D-B02C-16B018AD9ACB}" srcOrd="9" destOrd="0" presId="urn:microsoft.com/office/officeart/2005/8/layout/cycle1"/>
    <dgm:cxn modelId="{84643857-1477-1F4F-8A10-13306F24E1F6}" type="presParOf" srcId="{BBBBD4AA-4513-4294-8EC6-68A409FFEE77}" destId="{CE481828-DA69-4331-974A-296437960459}" srcOrd="10" destOrd="0" presId="urn:microsoft.com/office/officeart/2005/8/layout/cycle1"/>
    <dgm:cxn modelId="{4D4D344E-C774-5848-B099-590527E890B7}" type="presParOf" srcId="{BBBBD4AA-4513-4294-8EC6-68A409FFEE77}" destId="{DDFD4A1A-47E0-4DDA-BF71-2ED104EC910D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802DE5-E39C-4F63-B4B6-C4625F393EA8}" type="doc">
      <dgm:prSet loTypeId="urn:microsoft.com/office/officeart/2005/8/layout/cycle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3A82935-CBE0-49D1-B5E0-9AD219C38928}">
      <dgm:prSet phldrT="[Text]" custT="1"/>
      <dgm:spPr/>
      <dgm:t>
        <a:bodyPr/>
        <a:lstStyle/>
        <a:p>
          <a:r>
            <a:rPr lang="es-MX" sz="1000" b="1" noProof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Caracterizar </a:t>
          </a:r>
          <a:endParaRPr lang="es-MX" sz="1000" b="1" noProof="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99EF81-A943-403D-BE4F-3FD58786E5C1}" type="parTrans" cxnId="{ACDA4B10-FA8F-4261-BB41-82DF2EDAD48A}">
      <dgm:prSet/>
      <dgm:spPr/>
      <dgm:t>
        <a:bodyPr/>
        <a:lstStyle/>
        <a:p>
          <a:endParaRPr lang="es-MX" sz="1400" b="1" noProof="0"/>
        </a:p>
      </dgm:t>
    </dgm:pt>
    <dgm:pt modelId="{43CC5FB1-515D-4BEE-95E7-3860C62BA8DB}" type="sibTrans" cxnId="{ACDA4B10-FA8F-4261-BB41-82DF2EDAD48A}">
      <dgm:prSet/>
      <dgm:spPr/>
      <dgm:t>
        <a:bodyPr/>
        <a:lstStyle/>
        <a:p>
          <a:endParaRPr lang="es-MX" sz="1400" b="1" noProof="0" dirty="0"/>
        </a:p>
      </dgm:t>
    </dgm:pt>
    <dgm:pt modelId="{B083DEA8-D6D6-47D7-A7DF-CC3FCE5520BC}">
      <dgm:prSet phldrT="[Text]" custT="1"/>
      <dgm:spPr/>
      <dgm:t>
        <a:bodyPr/>
        <a:lstStyle/>
        <a:p>
          <a:r>
            <a:rPr lang="es-MX" sz="10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Identificar</a:t>
          </a:r>
          <a:endParaRPr lang="es-MX" sz="10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8D6ED8-2ACB-44F2-B14B-7CF0BA35C0E8}" type="parTrans" cxnId="{2A05BC87-CC03-43D8-9558-F814C7B6FD37}">
      <dgm:prSet/>
      <dgm:spPr/>
      <dgm:t>
        <a:bodyPr/>
        <a:lstStyle/>
        <a:p>
          <a:endParaRPr lang="es-MX" sz="1400" b="1" noProof="0"/>
        </a:p>
      </dgm:t>
    </dgm:pt>
    <dgm:pt modelId="{269036F5-EB6D-4E59-9A8C-EDC1088E31F4}" type="sibTrans" cxnId="{2A05BC87-CC03-43D8-9558-F814C7B6FD37}">
      <dgm:prSet/>
      <dgm:spPr/>
      <dgm:t>
        <a:bodyPr/>
        <a:lstStyle/>
        <a:p>
          <a:endParaRPr lang="es-MX" sz="1400" b="1" noProof="0" dirty="0"/>
        </a:p>
      </dgm:t>
    </dgm:pt>
    <dgm:pt modelId="{67ABF4A3-410E-43BF-885E-D2D3E8E579E4}">
      <dgm:prSet phldrT="[Text]" custT="1"/>
      <dgm:spPr/>
      <dgm:t>
        <a:bodyPr/>
        <a:lstStyle/>
        <a:p>
          <a:r>
            <a:rPr lang="es-MX" sz="10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Propagar</a:t>
          </a:r>
          <a:endParaRPr lang="es-MX" sz="10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240D22-7086-4AE8-9F76-C969F7EB5E6F}" type="parTrans" cxnId="{E6E75C3C-73F9-469B-ABC9-D302249F9B26}">
      <dgm:prSet/>
      <dgm:spPr/>
      <dgm:t>
        <a:bodyPr/>
        <a:lstStyle/>
        <a:p>
          <a:endParaRPr lang="es-MX" sz="1400" b="1" noProof="0"/>
        </a:p>
      </dgm:t>
    </dgm:pt>
    <dgm:pt modelId="{8B22D634-32C0-48A9-B9B4-3A6F1A3054CA}" type="sibTrans" cxnId="{E6E75C3C-73F9-469B-ABC9-D302249F9B26}">
      <dgm:prSet/>
      <dgm:spPr/>
      <dgm:t>
        <a:bodyPr/>
        <a:lstStyle/>
        <a:p>
          <a:endParaRPr lang="es-MX" sz="1400" b="1" noProof="0" dirty="0"/>
        </a:p>
      </dgm:t>
    </dgm:pt>
    <dgm:pt modelId="{D5780D8B-1232-4BE0-B28D-60083806208B}">
      <dgm:prSet phldrT="[Text]" custT="1"/>
      <dgm:spPr/>
      <dgm:t>
        <a:bodyPr/>
        <a:lstStyle/>
        <a:p>
          <a:r>
            <a:rPr lang="es-MX" sz="10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Validar</a:t>
          </a:r>
          <a:endParaRPr lang="es-MX" sz="10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A37053-1B20-4259-9DD5-A5676D076381}" type="parTrans" cxnId="{B8565CDA-4D8D-4FFE-BFFD-4EB8AD33037B}">
      <dgm:prSet/>
      <dgm:spPr/>
      <dgm:t>
        <a:bodyPr/>
        <a:lstStyle/>
        <a:p>
          <a:endParaRPr lang="es-MX" sz="1400" b="1" noProof="0"/>
        </a:p>
      </dgm:t>
    </dgm:pt>
    <dgm:pt modelId="{9104CC54-6E2E-4B41-AF65-E306B4872335}" type="sibTrans" cxnId="{B8565CDA-4D8D-4FFE-BFFD-4EB8AD33037B}">
      <dgm:prSet/>
      <dgm:spPr/>
      <dgm:t>
        <a:bodyPr/>
        <a:lstStyle/>
        <a:p>
          <a:endParaRPr lang="es-MX" sz="1400" b="1" noProof="0" dirty="0"/>
        </a:p>
      </dgm:t>
    </dgm:pt>
    <dgm:pt modelId="{BBBBD4AA-4513-4294-8EC6-68A409FFEE77}" type="pres">
      <dgm:prSet presAssocID="{2F802DE5-E39C-4F63-B4B6-C4625F393EA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4AC90D-C1D8-4BEE-8A3D-FBC368B5F41B}" type="pres">
      <dgm:prSet presAssocID="{E3A82935-CBE0-49D1-B5E0-9AD219C38928}" presName="dummy" presStyleCnt="0"/>
      <dgm:spPr/>
      <dgm:t>
        <a:bodyPr/>
        <a:lstStyle/>
        <a:p>
          <a:endParaRPr lang="en-US"/>
        </a:p>
      </dgm:t>
    </dgm:pt>
    <dgm:pt modelId="{03E4C015-C14A-4A11-A28B-9C3C86C221C7}" type="pres">
      <dgm:prSet presAssocID="{E3A82935-CBE0-49D1-B5E0-9AD219C38928}" presName="node" presStyleLbl="revTx" presStyleIdx="0" presStyleCnt="4" custScaleX="132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5E5CF7-419E-488C-AD50-DC5C40D1CB90}" type="pres">
      <dgm:prSet presAssocID="{43CC5FB1-515D-4BEE-95E7-3860C62BA8DB}" presName="sibTrans" presStyleLbl="node1" presStyleIdx="0" presStyleCnt="4"/>
      <dgm:spPr/>
      <dgm:t>
        <a:bodyPr/>
        <a:lstStyle/>
        <a:p>
          <a:endParaRPr lang="en-US"/>
        </a:p>
      </dgm:t>
    </dgm:pt>
    <dgm:pt modelId="{DA044B00-E1A8-4E8F-95DD-7EA06D104BAD}" type="pres">
      <dgm:prSet presAssocID="{B083DEA8-D6D6-47D7-A7DF-CC3FCE5520BC}" presName="dummy" presStyleCnt="0"/>
      <dgm:spPr/>
      <dgm:t>
        <a:bodyPr/>
        <a:lstStyle/>
        <a:p>
          <a:endParaRPr lang="en-US"/>
        </a:p>
      </dgm:t>
    </dgm:pt>
    <dgm:pt modelId="{02921A64-DC50-4F48-9657-B06342245EAC}" type="pres">
      <dgm:prSet presAssocID="{B083DEA8-D6D6-47D7-A7DF-CC3FCE5520BC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26990-E08D-466A-824F-1C5F84816EBD}" type="pres">
      <dgm:prSet presAssocID="{269036F5-EB6D-4E59-9A8C-EDC1088E31F4}" presName="sibTrans" presStyleLbl="node1" presStyleIdx="1" presStyleCnt="4"/>
      <dgm:spPr/>
      <dgm:t>
        <a:bodyPr/>
        <a:lstStyle/>
        <a:p>
          <a:endParaRPr lang="en-US"/>
        </a:p>
      </dgm:t>
    </dgm:pt>
    <dgm:pt modelId="{36DBAF0A-0C8D-44C2-952E-B3343CE55893}" type="pres">
      <dgm:prSet presAssocID="{67ABF4A3-410E-43BF-885E-D2D3E8E579E4}" presName="dummy" presStyleCnt="0"/>
      <dgm:spPr/>
      <dgm:t>
        <a:bodyPr/>
        <a:lstStyle/>
        <a:p>
          <a:endParaRPr lang="en-US"/>
        </a:p>
      </dgm:t>
    </dgm:pt>
    <dgm:pt modelId="{F03299C0-C52C-46FF-8C7D-4BA59E12BF6F}" type="pres">
      <dgm:prSet presAssocID="{67ABF4A3-410E-43BF-885E-D2D3E8E579E4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A0E62A-2F94-4C0A-B546-4A52207B3674}" type="pres">
      <dgm:prSet presAssocID="{8B22D634-32C0-48A9-B9B4-3A6F1A3054CA}" presName="sibTrans" presStyleLbl="node1" presStyleIdx="2" presStyleCnt="4"/>
      <dgm:spPr/>
      <dgm:t>
        <a:bodyPr/>
        <a:lstStyle/>
        <a:p>
          <a:endParaRPr lang="en-US"/>
        </a:p>
      </dgm:t>
    </dgm:pt>
    <dgm:pt modelId="{70895435-E650-4E7D-B02C-16B018AD9ACB}" type="pres">
      <dgm:prSet presAssocID="{D5780D8B-1232-4BE0-B28D-60083806208B}" presName="dummy" presStyleCnt="0"/>
      <dgm:spPr/>
      <dgm:t>
        <a:bodyPr/>
        <a:lstStyle/>
        <a:p>
          <a:endParaRPr lang="en-US"/>
        </a:p>
      </dgm:t>
    </dgm:pt>
    <dgm:pt modelId="{CE481828-DA69-4331-974A-296437960459}" type="pres">
      <dgm:prSet presAssocID="{D5780D8B-1232-4BE0-B28D-60083806208B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D4A1A-47E0-4DDA-BF71-2ED104EC910D}" type="pres">
      <dgm:prSet presAssocID="{9104CC54-6E2E-4B41-AF65-E306B4872335}" presName="sibTrans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D471EC52-C56F-F143-B780-477F6E27296F}" type="presOf" srcId="{67ABF4A3-410E-43BF-885E-D2D3E8E579E4}" destId="{F03299C0-C52C-46FF-8C7D-4BA59E12BF6F}" srcOrd="0" destOrd="0" presId="urn:microsoft.com/office/officeart/2005/8/layout/cycle1"/>
    <dgm:cxn modelId="{2A05BC87-CC03-43D8-9558-F814C7B6FD37}" srcId="{2F802DE5-E39C-4F63-B4B6-C4625F393EA8}" destId="{B083DEA8-D6D6-47D7-A7DF-CC3FCE5520BC}" srcOrd="1" destOrd="0" parTransId="{A58D6ED8-2ACB-44F2-B14B-7CF0BA35C0E8}" sibTransId="{269036F5-EB6D-4E59-9A8C-EDC1088E31F4}"/>
    <dgm:cxn modelId="{ACDA4B10-FA8F-4261-BB41-82DF2EDAD48A}" srcId="{2F802DE5-E39C-4F63-B4B6-C4625F393EA8}" destId="{E3A82935-CBE0-49D1-B5E0-9AD219C38928}" srcOrd="0" destOrd="0" parTransId="{B099EF81-A943-403D-BE4F-3FD58786E5C1}" sibTransId="{43CC5FB1-515D-4BEE-95E7-3860C62BA8DB}"/>
    <dgm:cxn modelId="{24526EE7-6EF0-1F48-A258-6C3A9CDBD1A0}" type="presOf" srcId="{43CC5FB1-515D-4BEE-95E7-3860C62BA8DB}" destId="{7B5E5CF7-419E-488C-AD50-DC5C40D1CB90}" srcOrd="0" destOrd="0" presId="urn:microsoft.com/office/officeart/2005/8/layout/cycle1"/>
    <dgm:cxn modelId="{14BE988F-BDFE-B445-A3F8-4668F5F18CB9}" type="presOf" srcId="{E3A82935-CBE0-49D1-B5E0-9AD219C38928}" destId="{03E4C015-C14A-4A11-A28B-9C3C86C221C7}" srcOrd="0" destOrd="0" presId="urn:microsoft.com/office/officeart/2005/8/layout/cycle1"/>
    <dgm:cxn modelId="{B859394E-007B-3A42-A0F7-466C752274A8}" type="presOf" srcId="{269036F5-EB6D-4E59-9A8C-EDC1088E31F4}" destId="{6F626990-E08D-466A-824F-1C5F84816EBD}" srcOrd="0" destOrd="0" presId="urn:microsoft.com/office/officeart/2005/8/layout/cycle1"/>
    <dgm:cxn modelId="{F9B83554-6577-D94B-BFE2-45D2E4838C42}" type="presOf" srcId="{2F802DE5-E39C-4F63-B4B6-C4625F393EA8}" destId="{BBBBD4AA-4513-4294-8EC6-68A409FFEE77}" srcOrd="0" destOrd="0" presId="urn:microsoft.com/office/officeart/2005/8/layout/cycle1"/>
    <dgm:cxn modelId="{C773B22C-A541-1F49-930E-4C70BB44B566}" type="presOf" srcId="{D5780D8B-1232-4BE0-B28D-60083806208B}" destId="{CE481828-DA69-4331-974A-296437960459}" srcOrd="0" destOrd="0" presId="urn:microsoft.com/office/officeart/2005/8/layout/cycle1"/>
    <dgm:cxn modelId="{0CA852A7-A52A-0647-907C-7AEE75F461BC}" type="presOf" srcId="{9104CC54-6E2E-4B41-AF65-E306B4872335}" destId="{DDFD4A1A-47E0-4DDA-BF71-2ED104EC910D}" srcOrd="0" destOrd="0" presId="urn:microsoft.com/office/officeart/2005/8/layout/cycle1"/>
    <dgm:cxn modelId="{B8565CDA-4D8D-4FFE-BFFD-4EB8AD33037B}" srcId="{2F802DE5-E39C-4F63-B4B6-C4625F393EA8}" destId="{D5780D8B-1232-4BE0-B28D-60083806208B}" srcOrd="3" destOrd="0" parTransId="{B2A37053-1B20-4259-9DD5-A5676D076381}" sibTransId="{9104CC54-6E2E-4B41-AF65-E306B4872335}"/>
    <dgm:cxn modelId="{934CCC15-9D83-0145-89DB-575DA33E8A0E}" type="presOf" srcId="{B083DEA8-D6D6-47D7-A7DF-CC3FCE5520BC}" destId="{02921A64-DC50-4F48-9657-B06342245EAC}" srcOrd="0" destOrd="0" presId="urn:microsoft.com/office/officeart/2005/8/layout/cycle1"/>
    <dgm:cxn modelId="{E6E75C3C-73F9-469B-ABC9-D302249F9B26}" srcId="{2F802DE5-E39C-4F63-B4B6-C4625F393EA8}" destId="{67ABF4A3-410E-43BF-885E-D2D3E8E579E4}" srcOrd="2" destOrd="0" parTransId="{9C240D22-7086-4AE8-9F76-C969F7EB5E6F}" sibTransId="{8B22D634-32C0-48A9-B9B4-3A6F1A3054CA}"/>
    <dgm:cxn modelId="{2A88860E-3713-6D49-8BA9-88F68E63033C}" type="presOf" srcId="{8B22D634-32C0-48A9-B9B4-3A6F1A3054CA}" destId="{7BA0E62A-2F94-4C0A-B546-4A52207B3674}" srcOrd="0" destOrd="0" presId="urn:microsoft.com/office/officeart/2005/8/layout/cycle1"/>
    <dgm:cxn modelId="{8F5F6BF0-8742-3341-90A6-9953F829B0B3}" type="presParOf" srcId="{BBBBD4AA-4513-4294-8EC6-68A409FFEE77}" destId="{654AC90D-C1D8-4BEE-8A3D-FBC368B5F41B}" srcOrd="0" destOrd="0" presId="urn:microsoft.com/office/officeart/2005/8/layout/cycle1"/>
    <dgm:cxn modelId="{DC74E9A7-4C47-184B-92F9-43012E85A7F7}" type="presParOf" srcId="{BBBBD4AA-4513-4294-8EC6-68A409FFEE77}" destId="{03E4C015-C14A-4A11-A28B-9C3C86C221C7}" srcOrd="1" destOrd="0" presId="urn:microsoft.com/office/officeart/2005/8/layout/cycle1"/>
    <dgm:cxn modelId="{7B4B54B1-1489-3847-86DB-894C5AC531D3}" type="presParOf" srcId="{BBBBD4AA-4513-4294-8EC6-68A409FFEE77}" destId="{7B5E5CF7-419E-488C-AD50-DC5C40D1CB90}" srcOrd="2" destOrd="0" presId="urn:microsoft.com/office/officeart/2005/8/layout/cycle1"/>
    <dgm:cxn modelId="{D14A1D06-7F21-114D-8D66-DC09E3BB5196}" type="presParOf" srcId="{BBBBD4AA-4513-4294-8EC6-68A409FFEE77}" destId="{DA044B00-E1A8-4E8F-95DD-7EA06D104BAD}" srcOrd="3" destOrd="0" presId="urn:microsoft.com/office/officeart/2005/8/layout/cycle1"/>
    <dgm:cxn modelId="{FE643F2F-9830-274C-A22A-96943BF405DC}" type="presParOf" srcId="{BBBBD4AA-4513-4294-8EC6-68A409FFEE77}" destId="{02921A64-DC50-4F48-9657-B06342245EAC}" srcOrd="4" destOrd="0" presId="urn:microsoft.com/office/officeart/2005/8/layout/cycle1"/>
    <dgm:cxn modelId="{F5AF0AB0-2AE3-994B-A3F1-AF8CFAB827BA}" type="presParOf" srcId="{BBBBD4AA-4513-4294-8EC6-68A409FFEE77}" destId="{6F626990-E08D-466A-824F-1C5F84816EBD}" srcOrd="5" destOrd="0" presId="urn:microsoft.com/office/officeart/2005/8/layout/cycle1"/>
    <dgm:cxn modelId="{EF763B44-0B42-D249-A0B2-2C3A67CAABCD}" type="presParOf" srcId="{BBBBD4AA-4513-4294-8EC6-68A409FFEE77}" destId="{36DBAF0A-0C8D-44C2-952E-B3343CE55893}" srcOrd="6" destOrd="0" presId="urn:microsoft.com/office/officeart/2005/8/layout/cycle1"/>
    <dgm:cxn modelId="{374943CB-CC16-C041-9C5C-FC1F8883C263}" type="presParOf" srcId="{BBBBD4AA-4513-4294-8EC6-68A409FFEE77}" destId="{F03299C0-C52C-46FF-8C7D-4BA59E12BF6F}" srcOrd="7" destOrd="0" presId="urn:microsoft.com/office/officeart/2005/8/layout/cycle1"/>
    <dgm:cxn modelId="{7AE8C406-893E-0743-8B3A-F80C51FEB49A}" type="presParOf" srcId="{BBBBD4AA-4513-4294-8EC6-68A409FFEE77}" destId="{7BA0E62A-2F94-4C0A-B546-4A52207B3674}" srcOrd="8" destOrd="0" presId="urn:microsoft.com/office/officeart/2005/8/layout/cycle1"/>
    <dgm:cxn modelId="{BD0A9190-EB68-FF48-A9DA-93A991AC3912}" type="presParOf" srcId="{BBBBD4AA-4513-4294-8EC6-68A409FFEE77}" destId="{70895435-E650-4E7D-B02C-16B018AD9ACB}" srcOrd="9" destOrd="0" presId="urn:microsoft.com/office/officeart/2005/8/layout/cycle1"/>
    <dgm:cxn modelId="{84643857-1477-1F4F-8A10-13306F24E1F6}" type="presParOf" srcId="{BBBBD4AA-4513-4294-8EC6-68A409FFEE77}" destId="{CE481828-DA69-4331-974A-296437960459}" srcOrd="10" destOrd="0" presId="urn:microsoft.com/office/officeart/2005/8/layout/cycle1"/>
    <dgm:cxn modelId="{4D4D344E-C774-5848-B099-590527E890B7}" type="presParOf" srcId="{BBBBD4AA-4513-4294-8EC6-68A409FFEE77}" destId="{DDFD4A1A-47E0-4DDA-BF71-2ED104EC910D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802DE5-E39C-4F63-B4B6-C4625F393EA8}" type="doc">
      <dgm:prSet loTypeId="urn:microsoft.com/office/officeart/2005/8/layout/cycle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3A82935-CBE0-49D1-B5E0-9AD219C38928}">
      <dgm:prSet phldrT="[Text]" custT="1"/>
      <dgm:spPr/>
      <dgm:t>
        <a:bodyPr/>
        <a:lstStyle/>
        <a:p>
          <a:r>
            <a:rPr lang="es-MX" sz="1000" b="1" noProof="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Caracterizar</a:t>
          </a:r>
          <a:endParaRPr lang="es-MX" sz="1000" b="1" noProof="0" dirty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99EF81-A943-403D-BE4F-3FD58786E5C1}" type="parTrans" cxnId="{ACDA4B10-FA8F-4261-BB41-82DF2EDAD48A}">
      <dgm:prSet/>
      <dgm:spPr/>
      <dgm:t>
        <a:bodyPr/>
        <a:lstStyle/>
        <a:p>
          <a:endParaRPr lang="es-MX" sz="1400" b="1" noProof="0"/>
        </a:p>
      </dgm:t>
    </dgm:pt>
    <dgm:pt modelId="{43CC5FB1-515D-4BEE-95E7-3860C62BA8DB}" type="sibTrans" cxnId="{ACDA4B10-FA8F-4261-BB41-82DF2EDAD48A}">
      <dgm:prSet/>
      <dgm:spPr/>
      <dgm:t>
        <a:bodyPr/>
        <a:lstStyle/>
        <a:p>
          <a:endParaRPr lang="es-MX" sz="1400" b="1" noProof="0" dirty="0"/>
        </a:p>
      </dgm:t>
    </dgm:pt>
    <dgm:pt modelId="{B083DEA8-D6D6-47D7-A7DF-CC3FCE5520BC}">
      <dgm:prSet phldrT="[Text]" custT="1"/>
      <dgm:spPr/>
      <dgm:t>
        <a:bodyPr/>
        <a:lstStyle/>
        <a:p>
          <a:r>
            <a:rPr lang="es-MX" sz="1000" b="1" noProof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Identificar</a:t>
          </a:r>
          <a:endParaRPr lang="es-MX" sz="1000" b="1" noProof="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8D6ED8-2ACB-44F2-B14B-7CF0BA35C0E8}" type="parTrans" cxnId="{2A05BC87-CC03-43D8-9558-F814C7B6FD37}">
      <dgm:prSet/>
      <dgm:spPr/>
      <dgm:t>
        <a:bodyPr/>
        <a:lstStyle/>
        <a:p>
          <a:endParaRPr lang="es-MX" sz="1400" b="1" noProof="0"/>
        </a:p>
      </dgm:t>
    </dgm:pt>
    <dgm:pt modelId="{269036F5-EB6D-4E59-9A8C-EDC1088E31F4}" type="sibTrans" cxnId="{2A05BC87-CC03-43D8-9558-F814C7B6FD37}">
      <dgm:prSet/>
      <dgm:spPr/>
      <dgm:t>
        <a:bodyPr/>
        <a:lstStyle/>
        <a:p>
          <a:endParaRPr lang="es-MX" sz="1400" b="1" noProof="0" dirty="0"/>
        </a:p>
      </dgm:t>
    </dgm:pt>
    <dgm:pt modelId="{67ABF4A3-410E-43BF-885E-D2D3E8E579E4}">
      <dgm:prSet phldrT="[Text]" custT="1"/>
      <dgm:spPr/>
      <dgm:t>
        <a:bodyPr/>
        <a:lstStyle/>
        <a:p>
          <a:r>
            <a:rPr lang="es-MX" sz="10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Propagar</a:t>
          </a:r>
          <a:endParaRPr lang="es-MX" sz="10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240D22-7086-4AE8-9F76-C969F7EB5E6F}" type="parTrans" cxnId="{E6E75C3C-73F9-469B-ABC9-D302249F9B26}">
      <dgm:prSet/>
      <dgm:spPr/>
      <dgm:t>
        <a:bodyPr/>
        <a:lstStyle/>
        <a:p>
          <a:endParaRPr lang="es-MX" sz="1400" b="1" noProof="0"/>
        </a:p>
      </dgm:t>
    </dgm:pt>
    <dgm:pt modelId="{8B22D634-32C0-48A9-B9B4-3A6F1A3054CA}" type="sibTrans" cxnId="{E6E75C3C-73F9-469B-ABC9-D302249F9B26}">
      <dgm:prSet/>
      <dgm:spPr/>
      <dgm:t>
        <a:bodyPr/>
        <a:lstStyle/>
        <a:p>
          <a:endParaRPr lang="es-MX" sz="1400" b="1" noProof="0" dirty="0"/>
        </a:p>
      </dgm:t>
    </dgm:pt>
    <dgm:pt modelId="{D5780D8B-1232-4BE0-B28D-60083806208B}">
      <dgm:prSet phldrT="[Text]" custT="1"/>
      <dgm:spPr/>
      <dgm:t>
        <a:bodyPr/>
        <a:lstStyle/>
        <a:p>
          <a:r>
            <a:rPr lang="es-MX" sz="10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Validar</a:t>
          </a:r>
          <a:endParaRPr lang="es-MX" sz="10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A37053-1B20-4259-9DD5-A5676D076381}" type="parTrans" cxnId="{B8565CDA-4D8D-4FFE-BFFD-4EB8AD33037B}">
      <dgm:prSet/>
      <dgm:spPr/>
      <dgm:t>
        <a:bodyPr/>
        <a:lstStyle/>
        <a:p>
          <a:endParaRPr lang="es-MX" sz="1400" b="1" noProof="0"/>
        </a:p>
      </dgm:t>
    </dgm:pt>
    <dgm:pt modelId="{9104CC54-6E2E-4B41-AF65-E306B4872335}" type="sibTrans" cxnId="{B8565CDA-4D8D-4FFE-BFFD-4EB8AD33037B}">
      <dgm:prSet/>
      <dgm:spPr/>
      <dgm:t>
        <a:bodyPr/>
        <a:lstStyle/>
        <a:p>
          <a:endParaRPr lang="es-MX" sz="1400" b="1" noProof="0" dirty="0"/>
        </a:p>
      </dgm:t>
    </dgm:pt>
    <dgm:pt modelId="{BBBBD4AA-4513-4294-8EC6-68A409FFEE77}" type="pres">
      <dgm:prSet presAssocID="{2F802DE5-E39C-4F63-B4B6-C4625F393EA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4AC90D-C1D8-4BEE-8A3D-FBC368B5F41B}" type="pres">
      <dgm:prSet presAssocID="{E3A82935-CBE0-49D1-B5E0-9AD219C38928}" presName="dummy" presStyleCnt="0"/>
      <dgm:spPr/>
      <dgm:t>
        <a:bodyPr/>
        <a:lstStyle/>
        <a:p>
          <a:endParaRPr lang="en-US"/>
        </a:p>
      </dgm:t>
    </dgm:pt>
    <dgm:pt modelId="{03E4C015-C14A-4A11-A28B-9C3C86C221C7}" type="pres">
      <dgm:prSet presAssocID="{E3A82935-CBE0-49D1-B5E0-9AD219C38928}" presName="node" presStyleLbl="revTx" presStyleIdx="0" presStyleCnt="4" custScaleX="151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5E5CF7-419E-488C-AD50-DC5C40D1CB90}" type="pres">
      <dgm:prSet presAssocID="{43CC5FB1-515D-4BEE-95E7-3860C62BA8DB}" presName="sibTrans" presStyleLbl="node1" presStyleIdx="0" presStyleCnt="4"/>
      <dgm:spPr/>
      <dgm:t>
        <a:bodyPr/>
        <a:lstStyle/>
        <a:p>
          <a:endParaRPr lang="en-US"/>
        </a:p>
      </dgm:t>
    </dgm:pt>
    <dgm:pt modelId="{DA044B00-E1A8-4E8F-95DD-7EA06D104BAD}" type="pres">
      <dgm:prSet presAssocID="{B083DEA8-D6D6-47D7-A7DF-CC3FCE5520BC}" presName="dummy" presStyleCnt="0"/>
      <dgm:spPr/>
      <dgm:t>
        <a:bodyPr/>
        <a:lstStyle/>
        <a:p>
          <a:endParaRPr lang="en-US"/>
        </a:p>
      </dgm:t>
    </dgm:pt>
    <dgm:pt modelId="{02921A64-DC50-4F48-9657-B06342245EAC}" type="pres">
      <dgm:prSet presAssocID="{B083DEA8-D6D6-47D7-A7DF-CC3FCE5520BC}" presName="node" presStyleLbl="revTx" presStyleIdx="1" presStyleCnt="4" custRadScaleRad="108328" custRadScaleInc="-141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26990-E08D-466A-824F-1C5F84816EBD}" type="pres">
      <dgm:prSet presAssocID="{269036F5-EB6D-4E59-9A8C-EDC1088E31F4}" presName="sibTrans" presStyleLbl="node1" presStyleIdx="1" presStyleCnt="4"/>
      <dgm:spPr/>
      <dgm:t>
        <a:bodyPr/>
        <a:lstStyle/>
        <a:p>
          <a:endParaRPr lang="en-US"/>
        </a:p>
      </dgm:t>
    </dgm:pt>
    <dgm:pt modelId="{36DBAF0A-0C8D-44C2-952E-B3343CE55893}" type="pres">
      <dgm:prSet presAssocID="{67ABF4A3-410E-43BF-885E-D2D3E8E579E4}" presName="dummy" presStyleCnt="0"/>
      <dgm:spPr/>
      <dgm:t>
        <a:bodyPr/>
        <a:lstStyle/>
        <a:p>
          <a:endParaRPr lang="en-US"/>
        </a:p>
      </dgm:t>
    </dgm:pt>
    <dgm:pt modelId="{F03299C0-C52C-46FF-8C7D-4BA59E12BF6F}" type="pres">
      <dgm:prSet presAssocID="{67ABF4A3-410E-43BF-885E-D2D3E8E579E4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A0E62A-2F94-4C0A-B546-4A52207B3674}" type="pres">
      <dgm:prSet presAssocID="{8B22D634-32C0-48A9-B9B4-3A6F1A3054CA}" presName="sibTrans" presStyleLbl="node1" presStyleIdx="2" presStyleCnt="4"/>
      <dgm:spPr/>
      <dgm:t>
        <a:bodyPr/>
        <a:lstStyle/>
        <a:p>
          <a:endParaRPr lang="en-US"/>
        </a:p>
      </dgm:t>
    </dgm:pt>
    <dgm:pt modelId="{70895435-E650-4E7D-B02C-16B018AD9ACB}" type="pres">
      <dgm:prSet presAssocID="{D5780D8B-1232-4BE0-B28D-60083806208B}" presName="dummy" presStyleCnt="0"/>
      <dgm:spPr/>
      <dgm:t>
        <a:bodyPr/>
        <a:lstStyle/>
        <a:p>
          <a:endParaRPr lang="en-US"/>
        </a:p>
      </dgm:t>
    </dgm:pt>
    <dgm:pt modelId="{CE481828-DA69-4331-974A-296437960459}" type="pres">
      <dgm:prSet presAssocID="{D5780D8B-1232-4BE0-B28D-60083806208B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D4A1A-47E0-4DDA-BF71-2ED104EC910D}" type="pres">
      <dgm:prSet presAssocID="{9104CC54-6E2E-4B41-AF65-E306B4872335}" presName="sibTrans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D471EC52-C56F-F143-B780-477F6E27296F}" type="presOf" srcId="{67ABF4A3-410E-43BF-885E-D2D3E8E579E4}" destId="{F03299C0-C52C-46FF-8C7D-4BA59E12BF6F}" srcOrd="0" destOrd="0" presId="urn:microsoft.com/office/officeart/2005/8/layout/cycle1"/>
    <dgm:cxn modelId="{2A05BC87-CC03-43D8-9558-F814C7B6FD37}" srcId="{2F802DE5-E39C-4F63-B4B6-C4625F393EA8}" destId="{B083DEA8-D6D6-47D7-A7DF-CC3FCE5520BC}" srcOrd="1" destOrd="0" parTransId="{A58D6ED8-2ACB-44F2-B14B-7CF0BA35C0E8}" sibTransId="{269036F5-EB6D-4E59-9A8C-EDC1088E31F4}"/>
    <dgm:cxn modelId="{ACDA4B10-FA8F-4261-BB41-82DF2EDAD48A}" srcId="{2F802DE5-E39C-4F63-B4B6-C4625F393EA8}" destId="{E3A82935-CBE0-49D1-B5E0-9AD219C38928}" srcOrd="0" destOrd="0" parTransId="{B099EF81-A943-403D-BE4F-3FD58786E5C1}" sibTransId="{43CC5FB1-515D-4BEE-95E7-3860C62BA8DB}"/>
    <dgm:cxn modelId="{24526EE7-6EF0-1F48-A258-6C3A9CDBD1A0}" type="presOf" srcId="{43CC5FB1-515D-4BEE-95E7-3860C62BA8DB}" destId="{7B5E5CF7-419E-488C-AD50-DC5C40D1CB90}" srcOrd="0" destOrd="0" presId="urn:microsoft.com/office/officeart/2005/8/layout/cycle1"/>
    <dgm:cxn modelId="{14BE988F-BDFE-B445-A3F8-4668F5F18CB9}" type="presOf" srcId="{E3A82935-CBE0-49D1-B5E0-9AD219C38928}" destId="{03E4C015-C14A-4A11-A28B-9C3C86C221C7}" srcOrd="0" destOrd="0" presId="urn:microsoft.com/office/officeart/2005/8/layout/cycle1"/>
    <dgm:cxn modelId="{B859394E-007B-3A42-A0F7-466C752274A8}" type="presOf" srcId="{269036F5-EB6D-4E59-9A8C-EDC1088E31F4}" destId="{6F626990-E08D-466A-824F-1C5F84816EBD}" srcOrd="0" destOrd="0" presId="urn:microsoft.com/office/officeart/2005/8/layout/cycle1"/>
    <dgm:cxn modelId="{F9B83554-6577-D94B-BFE2-45D2E4838C42}" type="presOf" srcId="{2F802DE5-E39C-4F63-B4B6-C4625F393EA8}" destId="{BBBBD4AA-4513-4294-8EC6-68A409FFEE77}" srcOrd="0" destOrd="0" presId="urn:microsoft.com/office/officeart/2005/8/layout/cycle1"/>
    <dgm:cxn modelId="{C773B22C-A541-1F49-930E-4C70BB44B566}" type="presOf" srcId="{D5780D8B-1232-4BE0-B28D-60083806208B}" destId="{CE481828-DA69-4331-974A-296437960459}" srcOrd="0" destOrd="0" presId="urn:microsoft.com/office/officeart/2005/8/layout/cycle1"/>
    <dgm:cxn modelId="{0CA852A7-A52A-0647-907C-7AEE75F461BC}" type="presOf" srcId="{9104CC54-6E2E-4B41-AF65-E306B4872335}" destId="{DDFD4A1A-47E0-4DDA-BF71-2ED104EC910D}" srcOrd="0" destOrd="0" presId="urn:microsoft.com/office/officeart/2005/8/layout/cycle1"/>
    <dgm:cxn modelId="{B8565CDA-4D8D-4FFE-BFFD-4EB8AD33037B}" srcId="{2F802DE5-E39C-4F63-B4B6-C4625F393EA8}" destId="{D5780D8B-1232-4BE0-B28D-60083806208B}" srcOrd="3" destOrd="0" parTransId="{B2A37053-1B20-4259-9DD5-A5676D076381}" sibTransId="{9104CC54-6E2E-4B41-AF65-E306B4872335}"/>
    <dgm:cxn modelId="{934CCC15-9D83-0145-89DB-575DA33E8A0E}" type="presOf" srcId="{B083DEA8-D6D6-47D7-A7DF-CC3FCE5520BC}" destId="{02921A64-DC50-4F48-9657-B06342245EAC}" srcOrd="0" destOrd="0" presId="urn:microsoft.com/office/officeart/2005/8/layout/cycle1"/>
    <dgm:cxn modelId="{E6E75C3C-73F9-469B-ABC9-D302249F9B26}" srcId="{2F802DE5-E39C-4F63-B4B6-C4625F393EA8}" destId="{67ABF4A3-410E-43BF-885E-D2D3E8E579E4}" srcOrd="2" destOrd="0" parTransId="{9C240D22-7086-4AE8-9F76-C969F7EB5E6F}" sibTransId="{8B22D634-32C0-48A9-B9B4-3A6F1A3054CA}"/>
    <dgm:cxn modelId="{2A88860E-3713-6D49-8BA9-88F68E63033C}" type="presOf" srcId="{8B22D634-32C0-48A9-B9B4-3A6F1A3054CA}" destId="{7BA0E62A-2F94-4C0A-B546-4A52207B3674}" srcOrd="0" destOrd="0" presId="urn:microsoft.com/office/officeart/2005/8/layout/cycle1"/>
    <dgm:cxn modelId="{8F5F6BF0-8742-3341-90A6-9953F829B0B3}" type="presParOf" srcId="{BBBBD4AA-4513-4294-8EC6-68A409FFEE77}" destId="{654AC90D-C1D8-4BEE-8A3D-FBC368B5F41B}" srcOrd="0" destOrd="0" presId="urn:microsoft.com/office/officeart/2005/8/layout/cycle1"/>
    <dgm:cxn modelId="{DC74E9A7-4C47-184B-92F9-43012E85A7F7}" type="presParOf" srcId="{BBBBD4AA-4513-4294-8EC6-68A409FFEE77}" destId="{03E4C015-C14A-4A11-A28B-9C3C86C221C7}" srcOrd="1" destOrd="0" presId="urn:microsoft.com/office/officeart/2005/8/layout/cycle1"/>
    <dgm:cxn modelId="{7B4B54B1-1489-3847-86DB-894C5AC531D3}" type="presParOf" srcId="{BBBBD4AA-4513-4294-8EC6-68A409FFEE77}" destId="{7B5E5CF7-419E-488C-AD50-DC5C40D1CB90}" srcOrd="2" destOrd="0" presId="urn:microsoft.com/office/officeart/2005/8/layout/cycle1"/>
    <dgm:cxn modelId="{D14A1D06-7F21-114D-8D66-DC09E3BB5196}" type="presParOf" srcId="{BBBBD4AA-4513-4294-8EC6-68A409FFEE77}" destId="{DA044B00-E1A8-4E8F-95DD-7EA06D104BAD}" srcOrd="3" destOrd="0" presId="urn:microsoft.com/office/officeart/2005/8/layout/cycle1"/>
    <dgm:cxn modelId="{FE643F2F-9830-274C-A22A-96943BF405DC}" type="presParOf" srcId="{BBBBD4AA-4513-4294-8EC6-68A409FFEE77}" destId="{02921A64-DC50-4F48-9657-B06342245EAC}" srcOrd="4" destOrd="0" presId="urn:microsoft.com/office/officeart/2005/8/layout/cycle1"/>
    <dgm:cxn modelId="{F5AF0AB0-2AE3-994B-A3F1-AF8CFAB827BA}" type="presParOf" srcId="{BBBBD4AA-4513-4294-8EC6-68A409FFEE77}" destId="{6F626990-E08D-466A-824F-1C5F84816EBD}" srcOrd="5" destOrd="0" presId="urn:microsoft.com/office/officeart/2005/8/layout/cycle1"/>
    <dgm:cxn modelId="{EF763B44-0B42-D249-A0B2-2C3A67CAABCD}" type="presParOf" srcId="{BBBBD4AA-4513-4294-8EC6-68A409FFEE77}" destId="{36DBAF0A-0C8D-44C2-952E-B3343CE55893}" srcOrd="6" destOrd="0" presId="urn:microsoft.com/office/officeart/2005/8/layout/cycle1"/>
    <dgm:cxn modelId="{374943CB-CC16-C041-9C5C-FC1F8883C263}" type="presParOf" srcId="{BBBBD4AA-4513-4294-8EC6-68A409FFEE77}" destId="{F03299C0-C52C-46FF-8C7D-4BA59E12BF6F}" srcOrd="7" destOrd="0" presId="urn:microsoft.com/office/officeart/2005/8/layout/cycle1"/>
    <dgm:cxn modelId="{7AE8C406-893E-0743-8B3A-F80C51FEB49A}" type="presParOf" srcId="{BBBBD4AA-4513-4294-8EC6-68A409FFEE77}" destId="{7BA0E62A-2F94-4C0A-B546-4A52207B3674}" srcOrd="8" destOrd="0" presId="urn:microsoft.com/office/officeart/2005/8/layout/cycle1"/>
    <dgm:cxn modelId="{BD0A9190-EB68-FF48-A9DA-93A991AC3912}" type="presParOf" srcId="{BBBBD4AA-4513-4294-8EC6-68A409FFEE77}" destId="{70895435-E650-4E7D-B02C-16B018AD9ACB}" srcOrd="9" destOrd="0" presId="urn:microsoft.com/office/officeart/2005/8/layout/cycle1"/>
    <dgm:cxn modelId="{84643857-1477-1F4F-8A10-13306F24E1F6}" type="presParOf" srcId="{BBBBD4AA-4513-4294-8EC6-68A409FFEE77}" destId="{CE481828-DA69-4331-974A-296437960459}" srcOrd="10" destOrd="0" presId="urn:microsoft.com/office/officeart/2005/8/layout/cycle1"/>
    <dgm:cxn modelId="{4D4D344E-C774-5848-B099-590527E890B7}" type="presParOf" srcId="{BBBBD4AA-4513-4294-8EC6-68A409FFEE77}" destId="{DDFD4A1A-47E0-4DDA-BF71-2ED104EC910D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F802DE5-E39C-4F63-B4B6-C4625F393EA8}" type="doc">
      <dgm:prSet loTypeId="urn:microsoft.com/office/officeart/2005/8/layout/cycle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3A82935-CBE0-49D1-B5E0-9AD219C38928}">
      <dgm:prSet phldrT="[Text]" custT="1"/>
      <dgm:spPr/>
      <dgm:t>
        <a:bodyPr/>
        <a:lstStyle/>
        <a:p>
          <a:r>
            <a:rPr lang="en-US" sz="1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Caracterizar</a:t>
          </a:r>
          <a:endParaRPr lang="en-US" sz="1000" b="1" dirty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99EF81-A943-403D-BE4F-3FD58786E5C1}" type="parTrans" cxnId="{ACDA4B10-FA8F-4261-BB41-82DF2EDAD48A}">
      <dgm:prSet/>
      <dgm:spPr/>
      <dgm:t>
        <a:bodyPr/>
        <a:lstStyle/>
        <a:p>
          <a:endParaRPr lang="en-US" sz="1400" b="1"/>
        </a:p>
      </dgm:t>
    </dgm:pt>
    <dgm:pt modelId="{43CC5FB1-515D-4BEE-95E7-3860C62BA8DB}" type="sibTrans" cxnId="{ACDA4B10-FA8F-4261-BB41-82DF2EDAD48A}">
      <dgm:prSet/>
      <dgm:spPr/>
      <dgm:t>
        <a:bodyPr/>
        <a:lstStyle/>
        <a:p>
          <a:endParaRPr lang="en-US" sz="1400" b="1" dirty="0"/>
        </a:p>
      </dgm:t>
    </dgm:pt>
    <dgm:pt modelId="{B083DEA8-D6D6-47D7-A7DF-CC3FCE5520BC}">
      <dgm:prSet phldrT="[Text]" custT="1"/>
      <dgm:spPr/>
      <dgm:t>
        <a:bodyPr/>
        <a:lstStyle/>
        <a:p>
          <a:r>
            <a:rPr lang="en-US" sz="1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Identificar</a:t>
          </a:r>
          <a:endParaRPr lang="en-US" sz="1000" b="1" dirty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8D6ED8-2ACB-44F2-B14B-7CF0BA35C0E8}" type="parTrans" cxnId="{2A05BC87-CC03-43D8-9558-F814C7B6FD37}">
      <dgm:prSet/>
      <dgm:spPr/>
      <dgm:t>
        <a:bodyPr/>
        <a:lstStyle/>
        <a:p>
          <a:endParaRPr lang="en-US" sz="1400" b="1"/>
        </a:p>
      </dgm:t>
    </dgm:pt>
    <dgm:pt modelId="{269036F5-EB6D-4E59-9A8C-EDC1088E31F4}" type="sibTrans" cxnId="{2A05BC87-CC03-43D8-9558-F814C7B6FD37}">
      <dgm:prSet/>
      <dgm:spPr/>
      <dgm:t>
        <a:bodyPr/>
        <a:lstStyle/>
        <a:p>
          <a:endParaRPr lang="en-US" sz="1400" b="1" dirty="0"/>
        </a:p>
      </dgm:t>
    </dgm:pt>
    <dgm:pt modelId="{67ABF4A3-410E-43BF-885E-D2D3E8E579E4}">
      <dgm:prSet phldrT="[Text]" custT="1"/>
      <dgm:spPr/>
      <dgm:t>
        <a:bodyPr/>
        <a:lstStyle/>
        <a:p>
          <a:r>
            <a:rPr lang="en-US" sz="1000" b="1" dirty="0" smtClean="0">
              <a:solidFill>
                <a:srgbClr val="FF0000"/>
              </a:solidFill>
            </a:rPr>
            <a:t>Cultivar</a:t>
          </a:r>
          <a:endParaRPr lang="en-US" sz="1000" b="1" dirty="0">
            <a:solidFill>
              <a:srgbClr val="FF0000"/>
            </a:solidFill>
          </a:endParaRPr>
        </a:p>
      </dgm:t>
    </dgm:pt>
    <dgm:pt modelId="{9C240D22-7086-4AE8-9F76-C969F7EB5E6F}" type="parTrans" cxnId="{E6E75C3C-73F9-469B-ABC9-D302249F9B26}">
      <dgm:prSet/>
      <dgm:spPr/>
      <dgm:t>
        <a:bodyPr/>
        <a:lstStyle/>
        <a:p>
          <a:endParaRPr lang="en-US" sz="1400" b="1"/>
        </a:p>
      </dgm:t>
    </dgm:pt>
    <dgm:pt modelId="{8B22D634-32C0-48A9-B9B4-3A6F1A3054CA}" type="sibTrans" cxnId="{E6E75C3C-73F9-469B-ABC9-D302249F9B26}">
      <dgm:prSet/>
      <dgm:spPr/>
      <dgm:t>
        <a:bodyPr/>
        <a:lstStyle/>
        <a:p>
          <a:endParaRPr lang="en-US" sz="1400" b="1" dirty="0"/>
        </a:p>
      </dgm:t>
    </dgm:pt>
    <dgm:pt modelId="{D5780D8B-1232-4BE0-B28D-60083806208B}">
      <dgm:prSet phldrT="[Text]" custT="1"/>
      <dgm:spPr/>
      <dgm:t>
        <a:bodyPr/>
        <a:lstStyle/>
        <a:p>
          <a:r>
            <a:rPr lang="en-US" sz="1000" b="1" dirty="0" smtClean="0">
              <a:solidFill>
                <a:srgbClr val="FF0000"/>
              </a:solidFill>
            </a:rPr>
            <a:t>Validar</a:t>
          </a:r>
          <a:endParaRPr lang="en-US" sz="1000" b="1" dirty="0">
            <a:solidFill>
              <a:srgbClr val="FF0000"/>
            </a:solidFill>
          </a:endParaRPr>
        </a:p>
      </dgm:t>
    </dgm:pt>
    <dgm:pt modelId="{B2A37053-1B20-4259-9DD5-A5676D076381}" type="parTrans" cxnId="{B8565CDA-4D8D-4FFE-BFFD-4EB8AD33037B}">
      <dgm:prSet/>
      <dgm:spPr/>
      <dgm:t>
        <a:bodyPr/>
        <a:lstStyle/>
        <a:p>
          <a:endParaRPr lang="en-US" sz="1400" b="1"/>
        </a:p>
      </dgm:t>
    </dgm:pt>
    <dgm:pt modelId="{9104CC54-6E2E-4B41-AF65-E306B4872335}" type="sibTrans" cxnId="{B8565CDA-4D8D-4FFE-BFFD-4EB8AD33037B}">
      <dgm:prSet/>
      <dgm:spPr/>
      <dgm:t>
        <a:bodyPr/>
        <a:lstStyle/>
        <a:p>
          <a:endParaRPr lang="en-US" sz="1400" b="1" dirty="0"/>
        </a:p>
      </dgm:t>
    </dgm:pt>
    <dgm:pt modelId="{BBBBD4AA-4513-4294-8EC6-68A409FFEE77}" type="pres">
      <dgm:prSet presAssocID="{2F802DE5-E39C-4F63-B4B6-C4625F393EA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4AC90D-C1D8-4BEE-8A3D-FBC368B5F41B}" type="pres">
      <dgm:prSet presAssocID="{E3A82935-CBE0-49D1-B5E0-9AD219C38928}" presName="dummy" presStyleCnt="0"/>
      <dgm:spPr/>
      <dgm:t>
        <a:bodyPr/>
        <a:lstStyle/>
        <a:p>
          <a:endParaRPr lang="en-US"/>
        </a:p>
      </dgm:t>
    </dgm:pt>
    <dgm:pt modelId="{03E4C015-C14A-4A11-A28B-9C3C86C221C7}" type="pres">
      <dgm:prSet presAssocID="{E3A82935-CBE0-49D1-B5E0-9AD219C38928}" presName="node" presStyleLbl="revTx" presStyleIdx="0" presStyleCnt="4" custScaleX="1256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5E5CF7-419E-488C-AD50-DC5C40D1CB90}" type="pres">
      <dgm:prSet presAssocID="{43CC5FB1-515D-4BEE-95E7-3860C62BA8DB}" presName="sibTrans" presStyleLbl="node1" presStyleIdx="0" presStyleCnt="4"/>
      <dgm:spPr/>
      <dgm:t>
        <a:bodyPr/>
        <a:lstStyle/>
        <a:p>
          <a:endParaRPr lang="en-US"/>
        </a:p>
      </dgm:t>
    </dgm:pt>
    <dgm:pt modelId="{DA044B00-E1A8-4E8F-95DD-7EA06D104BAD}" type="pres">
      <dgm:prSet presAssocID="{B083DEA8-D6D6-47D7-A7DF-CC3FCE5520BC}" presName="dummy" presStyleCnt="0"/>
      <dgm:spPr/>
      <dgm:t>
        <a:bodyPr/>
        <a:lstStyle/>
        <a:p>
          <a:endParaRPr lang="en-US"/>
        </a:p>
      </dgm:t>
    </dgm:pt>
    <dgm:pt modelId="{02921A64-DC50-4F48-9657-B06342245EAC}" type="pres">
      <dgm:prSet presAssocID="{B083DEA8-D6D6-47D7-A7DF-CC3FCE5520BC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26990-E08D-466A-824F-1C5F84816EBD}" type="pres">
      <dgm:prSet presAssocID="{269036F5-EB6D-4E59-9A8C-EDC1088E31F4}" presName="sibTrans" presStyleLbl="node1" presStyleIdx="1" presStyleCnt="4"/>
      <dgm:spPr/>
      <dgm:t>
        <a:bodyPr/>
        <a:lstStyle/>
        <a:p>
          <a:endParaRPr lang="en-US"/>
        </a:p>
      </dgm:t>
    </dgm:pt>
    <dgm:pt modelId="{36DBAF0A-0C8D-44C2-952E-B3343CE55893}" type="pres">
      <dgm:prSet presAssocID="{67ABF4A3-410E-43BF-885E-D2D3E8E579E4}" presName="dummy" presStyleCnt="0"/>
      <dgm:spPr/>
      <dgm:t>
        <a:bodyPr/>
        <a:lstStyle/>
        <a:p>
          <a:endParaRPr lang="en-US"/>
        </a:p>
      </dgm:t>
    </dgm:pt>
    <dgm:pt modelId="{F03299C0-C52C-46FF-8C7D-4BA59E12BF6F}" type="pres">
      <dgm:prSet presAssocID="{67ABF4A3-410E-43BF-885E-D2D3E8E579E4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A0E62A-2F94-4C0A-B546-4A52207B3674}" type="pres">
      <dgm:prSet presAssocID="{8B22D634-32C0-48A9-B9B4-3A6F1A3054CA}" presName="sibTrans" presStyleLbl="node1" presStyleIdx="2" presStyleCnt="4"/>
      <dgm:spPr/>
      <dgm:t>
        <a:bodyPr/>
        <a:lstStyle/>
        <a:p>
          <a:endParaRPr lang="en-US"/>
        </a:p>
      </dgm:t>
    </dgm:pt>
    <dgm:pt modelId="{70895435-E650-4E7D-B02C-16B018AD9ACB}" type="pres">
      <dgm:prSet presAssocID="{D5780D8B-1232-4BE0-B28D-60083806208B}" presName="dummy" presStyleCnt="0"/>
      <dgm:spPr/>
      <dgm:t>
        <a:bodyPr/>
        <a:lstStyle/>
        <a:p>
          <a:endParaRPr lang="en-US"/>
        </a:p>
      </dgm:t>
    </dgm:pt>
    <dgm:pt modelId="{CE481828-DA69-4331-974A-296437960459}" type="pres">
      <dgm:prSet presAssocID="{D5780D8B-1232-4BE0-B28D-60083806208B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D4A1A-47E0-4DDA-BF71-2ED104EC910D}" type="pres">
      <dgm:prSet presAssocID="{9104CC54-6E2E-4B41-AF65-E306B4872335}" presName="sibTrans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D471EC52-C56F-F143-B780-477F6E27296F}" type="presOf" srcId="{67ABF4A3-410E-43BF-885E-D2D3E8E579E4}" destId="{F03299C0-C52C-46FF-8C7D-4BA59E12BF6F}" srcOrd="0" destOrd="0" presId="urn:microsoft.com/office/officeart/2005/8/layout/cycle1"/>
    <dgm:cxn modelId="{2A05BC87-CC03-43D8-9558-F814C7B6FD37}" srcId="{2F802DE5-E39C-4F63-B4B6-C4625F393EA8}" destId="{B083DEA8-D6D6-47D7-A7DF-CC3FCE5520BC}" srcOrd="1" destOrd="0" parTransId="{A58D6ED8-2ACB-44F2-B14B-7CF0BA35C0E8}" sibTransId="{269036F5-EB6D-4E59-9A8C-EDC1088E31F4}"/>
    <dgm:cxn modelId="{ACDA4B10-FA8F-4261-BB41-82DF2EDAD48A}" srcId="{2F802DE5-E39C-4F63-B4B6-C4625F393EA8}" destId="{E3A82935-CBE0-49D1-B5E0-9AD219C38928}" srcOrd="0" destOrd="0" parTransId="{B099EF81-A943-403D-BE4F-3FD58786E5C1}" sibTransId="{43CC5FB1-515D-4BEE-95E7-3860C62BA8DB}"/>
    <dgm:cxn modelId="{24526EE7-6EF0-1F48-A258-6C3A9CDBD1A0}" type="presOf" srcId="{43CC5FB1-515D-4BEE-95E7-3860C62BA8DB}" destId="{7B5E5CF7-419E-488C-AD50-DC5C40D1CB90}" srcOrd="0" destOrd="0" presId="urn:microsoft.com/office/officeart/2005/8/layout/cycle1"/>
    <dgm:cxn modelId="{14BE988F-BDFE-B445-A3F8-4668F5F18CB9}" type="presOf" srcId="{E3A82935-CBE0-49D1-B5E0-9AD219C38928}" destId="{03E4C015-C14A-4A11-A28B-9C3C86C221C7}" srcOrd="0" destOrd="0" presId="urn:microsoft.com/office/officeart/2005/8/layout/cycle1"/>
    <dgm:cxn modelId="{B859394E-007B-3A42-A0F7-466C752274A8}" type="presOf" srcId="{269036F5-EB6D-4E59-9A8C-EDC1088E31F4}" destId="{6F626990-E08D-466A-824F-1C5F84816EBD}" srcOrd="0" destOrd="0" presId="urn:microsoft.com/office/officeart/2005/8/layout/cycle1"/>
    <dgm:cxn modelId="{F9B83554-6577-D94B-BFE2-45D2E4838C42}" type="presOf" srcId="{2F802DE5-E39C-4F63-B4B6-C4625F393EA8}" destId="{BBBBD4AA-4513-4294-8EC6-68A409FFEE77}" srcOrd="0" destOrd="0" presId="urn:microsoft.com/office/officeart/2005/8/layout/cycle1"/>
    <dgm:cxn modelId="{C773B22C-A541-1F49-930E-4C70BB44B566}" type="presOf" srcId="{D5780D8B-1232-4BE0-B28D-60083806208B}" destId="{CE481828-DA69-4331-974A-296437960459}" srcOrd="0" destOrd="0" presId="urn:microsoft.com/office/officeart/2005/8/layout/cycle1"/>
    <dgm:cxn modelId="{0CA852A7-A52A-0647-907C-7AEE75F461BC}" type="presOf" srcId="{9104CC54-6E2E-4B41-AF65-E306B4872335}" destId="{DDFD4A1A-47E0-4DDA-BF71-2ED104EC910D}" srcOrd="0" destOrd="0" presId="urn:microsoft.com/office/officeart/2005/8/layout/cycle1"/>
    <dgm:cxn modelId="{B8565CDA-4D8D-4FFE-BFFD-4EB8AD33037B}" srcId="{2F802DE5-E39C-4F63-B4B6-C4625F393EA8}" destId="{D5780D8B-1232-4BE0-B28D-60083806208B}" srcOrd="3" destOrd="0" parTransId="{B2A37053-1B20-4259-9DD5-A5676D076381}" sibTransId="{9104CC54-6E2E-4B41-AF65-E306B4872335}"/>
    <dgm:cxn modelId="{934CCC15-9D83-0145-89DB-575DA33E8A0E}" type="presOf" srcId="{B083DEA8-D6D6-47D7-A7DF-CC3FCE5520BC}" destId="{02921A64-DC50-4F48-9657-B06342245EAC}" srcOrd="0" destOrd="0" presId="urn:microsoft.com/office/officeart/2005/8/layout/cycle1"/>
    <dgm:cxn modelId="{E6E75C3C-73F9-469B-ABC9-D302249F9B26}" srcId="{2F802DE5-E39C-4F63-B4B6-C4625F393EA8}" destId="{67ABF4A3-410E-43BF-885E-D2D3E8E579E4}" srcOrd="2" destOrd="0" parTransId="{9C240D22-7086-4AE8-9F76-C969F7EB5E6F}" sibTransId="{8B22D634-32C0-48A9-B9B4-3A6F1A3054CA}"/>
    <dgm:cxn modelId="{2A88860E-3713-6D49-8BA9-88F68E63033C}" type="presOf" srcId="{8B22D634-32C0-48A9-B9B4-3A6F1A3054CA}" destId="{7BA0E62A-2F94-4C0A-B546-4A52207B3674}" srcOrd="0" destOrd="0" presId="urn:microsoft.com/office/officeart/2005/8/layout/cycle1"/>
    <dgm:cxn modelId="{8F5F6BF0-8742-3341-90A6-9953F829B0B3}" type="presParOf" srcId="{BBBBD4AA-4513-4294-8EC6-68A409FFEE77}" destId="{654AC90D-C1D8-4BEE-8A3D-FBC368B5F41B}" srcOrd="0" destOrd="0" presId="urn:microsoft.com/office/officeart/2005/8/layout/cycle1"/>
    <dgm:cxn modelId="{DC74E9A7-4C47-184B-92F9-43012E85A7F7}" type="presParOf" srcId="{BBBBD4AA-4513-4294-8EC6-68A409FFEE77}" destId="{03E4C015-C14A-4A11-A28B-9C3C86C221C7}" srcOrd="1" destOrd="0" presId="urn:microsoft.com/office/officeart/2005/8/layout/cycle1"/>
    <dgm:cxn modelId="{7B4B54B1-1489-3847-86DB-894C5AC531D3}" type="presParOf" srcId="{BBBBD4AA-4513-4294-8EC6-68A409FFEE77}" destId="{7B5E5CF7-419E-488C-AD50-DC5C40D1CB90}" srcOrd="2" destOrd="0" presId="urn:microsoft.com/office/officeart/2005/8/layout/cycle1"/>
    <dgm:cxn modelId="{D14A1D06-7F21-114D-8D66-DC09E3BB5196}" type="presParOf" srcId="{BBBBD4AA-4513-4294-8EC6-68A409FFEE77}" destId="{DA044B00-E1A8-4E8F-95DD-7EA06D104BAD}" srcOrd="3" destOrd="0" presId="urn:microsoft.com/office/officeart/2005/8/layout/cycle1"/>
    <dgm:cxn modelId="{FE643F2F-9830-274C-A22A-96943BF405DC}" type="presParOf" srcId="{BBBBD4AA-4513-4294-8EC6-68A409FFEE77}" destId="{02921A64-DC50-4F48-9657-B06342245EAC}" srcOrd="4" destOrd="0" presId="urn:microsoft.com/office/officeart/2005/8/layout/cycle1"/>
    <dgm:cxn modelId="{F5AF0AB0-2AE3-994B-A3F1-AF8CFAB827BA}" type="presParOf" srcId="{BBBBD4AA-4513-4294-8EC6-68A409FFEE77}" destId="{6F626990-E08D-466A-824F-1C5F84816EBD}" srcOrd="5" destOrd="0" presId="urn:microsoft.com/office/officeart/2005/8/layout/cycle1"/>
    <dgm:cxn modelId="{EF763B44-0B42-D249-A0B2-2C3A67CAABCD}" type="presParOf" srcId="{BBBBD4AA-4513-4294-8EC6-68A409FFEE77}" destId="{36DBAF0A-0C8D-44C2-952E-B3343CE55893}" srcOrd="6" destOrd="0" presId="urn:microsoft.com/office/officeart/2005/8/layout/cycle1"/>
    <dgm:cxn modelId="{374943CB-CC16-C041-9C5C-FC1F8883C263}" type="presParOf" srcId="{BBBBD4AA-4513-4294-8EC6-68A409FFEE77}" destId="{F03299C0-C52C-46FF-8C7D-4BA59E12BF6F}" srcOrd="7" destOrd="0" presId="urn:microsoft.com/office/officeart/2005/8/layout/cycle1"/>
    <dgm:cxn modelId="{7AE8C406-893E-0743-8B3A-F80C51FEB49A}" type="presParOf" srcId="{BBBBD4AA-4513-4294-8EC6-68A409FFEE77}" destId="{7BA0E62A-2F94-4C0A-B546-4A52207B3674}" srcOrd="8" destOrd="0" presId="urn:microsoft.com/office/officeart/2005/8/layout/cycle1"/>
    <dgm:cxn modelId="{BD0A9190-EB68-FF48-A9DA-93A991AC3912}" type="presParOf" srcId="{BBBBD4AA-4513-4294-8EC6-68A409FFEE77}" destId="{70895435-E650-4E7D-B02C-16B018AD9ACB}" srcOrd="9" destOrd="0" presId="urn:microsoft.com/office/officeart/2005/8/layout/cycle1"/>
    <dgm:cxn modelId="{84643857-1477-1F4F-8A10-13306F24E1F6}" type="presParOf" srcId="{BBBBD4AA-4513-4294-8EC6-68A409FFEE77}" destId="{CE481828-DA69-4331-974A-296437960459}" srcOrd="10" destOrd="0" presId="urn:microsoft.com/office/officeart/2005/8/layout/cycle1"/>
    <dgm:cxn modelId="{4D4D344E-C774-5848-B099-590527E890B7}" type="presParOf" srcId="{BBBBD4AA-4513-4294-8EC6-68A409FFEE77}" destId="{DDFD4A1A-47E0-4DDA-BF71-2ED104EC910D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5F5FDA0-B2F1-4737-A17B-41ABA4F08F52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7D28CAF-40D6-40D0-A06B-4C6301FC3ACC}">
      <dgm:prSet phldrT="[Text]"/>
      <dgm:spPr/>
      <dgm:t>
        <a:bodyPr/>
        <a:lstStyle/>
        <a:p>
          <a:r>
            <a:rPr lang="es-MX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Compromiso de Elanco</a:t>
          </a:r>
          <a:r>
            <a:rPr lang="es-MX" b="1" noProof="0" dirty="0" smtClean="0">
              <a:latin typeface="Calibri" panose="020F0502020204030204" pitchFamily="34" charset="0"/>
              <a:cs typeface="Arial" panose="020B0604020202020204" pitchFamily="34" charset="0"/>
            </a:rPr>
            <a:t>™</a:t>
          </a:r>
          <a:endParaRPr lang="es-MX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D19755-5342-4009-9AAE-EF9A973A2B98}" type="parTrans" cxnId="{4C124420-E1EA-470A-A8B5-562963440F58}">
      <dgm:prSet/>
      <dgm:spPr/>
      <dgm:t>
        <a:bodyPr/>
        <a:lstStyle/>
        <a:p>
          <a:endParaRPr lang="en-US"/>
        </a:p>
      </dgm:t>
    </dgm:pt>
    <dgm:pt modelId="{D61514DE-A676-4FBD-82C2-8ED3E451C896}" type="sibTrans" cxnId="{4C124420-E1EA-470A-A8B5-562963440F58}">
      <dgm:prSet/>
      <dgm:spPr/>
      <dgm:t>
        <a:bodyPr/>
        <a:lstStyle/>
        <a:p>
          <a:endParaRPr lang="en-US"/>
        </a:p>
      </dgm:t>
    </dgm:pt>
    <dgm:pt modelId="{A9D8A015-AE2F-40EB-8051-7F223B2BB69D}">
      <dgm:prSet phldrT="[Text]"/>
      <dgm:spPr/>
      <dgm:t>
        <a:bodyPr/>
        <a:lstStyle/>
        <a:p>
          <a:r>
            <a:rPr lang="es-MX" noProof="0" dirty="0" smtClean="0">
              <a:latin typeface="Arial" panose="020B0604020202020204" pitchFamily="34" charset="0"/>
              <a:cs typeface="Arial" panose="020B0604020202020204" pitchFamily="34" charset="0"/>
            </a:rPr>
            <a:t>Elanco está comprometido a proporcionar soluciones alternativas eficaces basadas en la ciencia</a:t>
          </a:r>
          <a:endParaRPr lang="es-MX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2EA59E-313F-4B3C-937F-E03BD5B6565B}" type="parTrans" cxnId="{390EB956-A665-45B8-9B59-1C5D5B23E8E9}">
      <dgm:prSet/>
      <dgm:spPr/>
      <dgm:t>
        <a:bodyPr/>
        <a:lstStyle/>
        <a:p>
          <a:endParaRPr lang="en-US"/>
        </a:p>
      </dgm:t>
    </dgm:pt>
    <dgm:pt modelId="{F4DDC5AC-5318-4944-8A38-232CC2948839}" type="sibTrans" cxnId="{390EB956-A665-45B8-9B59-1C5D5B23E8E9}">
      <dgm:prSet/>
      <dgm:spPr/>
      <dgm:t>
        <a:bodyPr/>
        <a:lstStyle/>
        <a:p>
          <a:endParaRPr lang="en-US"/>
        </a:p>
      </dgm:t>
    </dgm:pt>
    <dgm:pt modelId="{5286869A-30BD-46EA-9EBC-BF7FAD9DFFD5}">
      <dgm:prSet phldrT="[Text]"/>
      <dgm:spPr/>
      <dgm:t>
        <a:bodyPr/>
        <a:lstStyle/>
        <a:p>
          <a:r>
            <a:rPr lang="es-MX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Mapeo del Microbioma</a:t>
          </a:r>
          <a:endParaRPr lang="es-MX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430E49-2470-4A54-8555-0D7EEE3253D3}" type="parTrans" cxnId="{37840547-B97C-4D63-B40C-AF5091DBDC5A}">
      <dgm:prSet/>
      <dgm:spPr/>
      <dgm:t>
        <a:bodyPr/>
        <a:lstStyle/>
        <a:p>
          <a:endParaRPr lang="en-US"/>
        </a:p>
      </dgm:t>
    </dgm:pt>
    <dgm:pt modelId="{AEE1476F-90BA-4D21-A1CD-1D6F2844758A}" type="sibTrans" cxnId="{37840547-B97C-4D63-B40C-AF5091DBDC5A}">
      <dgm:prSet/>
      <dgm:spPr/>
      <dgm:t>
        <a:bodyPr/>
        <a:lstStyle/>
        <a:p>
          <a:endParaRPr lang="en-US"/>
        </a:p>
      </dgm:t>
    </dgm:pt>
    <dgm:pt modelId="{41CEAAD8-6813-48FE-8E42-371E6A31A5E7}">
      <dgm:prSet phldrT="[Text]"/>
      <dgm:spPr/>
      <dgm:t>
        <a:bodyPr/>
        <a:lstStyle/>
        <a:p>
          <a:r>
            <a:rPr lang="es-MX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Soluciones a la Medida</a:t>
          </a:r>
          <a:endParaRPr lang="es-MX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87FD58-E562-4125-9A8D-760A3A616A05}" type="parTrans" cxnId="{B5283F28-29F3-437F-8DF2-2555861727B7}">
      <dgm:prSet/>
      <dgm:spPr/>
      <dgm:t>
        <a:bodyPr/>
        <a:lstStyle/>
        <a:p>
          <a:endParaRPr lang="en-US"/>
        </a:p>
      </dgm:t>
    </dgm:pt>
    <dgm:pt modelId="{EAA28EEF-D9DC-4AB5-B79E-4BDB64409E1E}" type="sibTrans" cxnId="{B5283F28-29F3-437F-8DF2-2555861727B7}">
      <dgm:prSet/>
      <dgm:spPr/>
      <dgm:t>
        <a:bodyPr/>
        <a:lstStyle/>
        <a:p>
          <a:endParaRPr lang="en-US"/>
        </a:p>
      </dgm:t>
    </dgm:pt>
    <dgm:pt modelId="{84D9A6B1-A98E-41E2-AFA4-3ABA685AD46F}">
      <dgm:prSet phldrT="[Text]"/>
      <dgm:spPr/>
      <dgm:t>
        <a:bodyPr/>
        <a:lstStyle/>
        <a:p>
          <a:r>
            <a:rPr lang="es-MX" noProof="0" dirty="0" smtClean="0">
              <a:latin typeface="Arial" panose="020B0604020202020204" pitchFamily="34" charset="0"/>
              <a:cs typeface="Arial" panose="020B0604020202020204" pitchFamily="34" charset="0"/>
            </a:rPr>
            <a:t>El resultado de este mapeo: un DFM (</a:t>
          </a:r>
          <a:r>
            <a:rPr lang="en-US" i="0" dirty="0" smtClean="0">
              <a:latin typeface="Arial" panose="020B0604020202020204" pitchFamily="34" charset="0"/>
              <a:cs typeface="Arial" panose="020B0604020202020204" pitchFamily="34" charset="0"/>
            </a:rPr>
            <a:t>Direct-fed microbial product</a:t>
          </a:r>
          <a:r>
            <a:rPr lang="en-US" b="0" i="0" dirty="0" smtClean="0"/>
            <a:t>) </a:t>
          </a:r>
          <a:r>
            <a:rPr lang="es-MX" i="0" noProof="0" dirty="0" smtClean="0">
              <a:latin typeface="Arial" panose="020B0604020202020204" pitchFamily="34" charset="0"/>
              <a:cs typeface="Arial" panose="020B0604020202020204" pitchFamily="34" charset="0"/>
            </a:rPr>
            <a:t>personalizado </a:t>
          </a:r>
          <a:r>
            <a:rPr lang="es-MX" noProof="0" dirty="0" smtClean="0">
              <a:latin typeface="Arial" panose="020B0604020202020204" pitchFamily="34" charset="0"/>
              <a:cs typeface="Arial" panose="020B0604020202020204" pitchFamily="34" charset="0"/>
            </a:rPr>
            <a:t>basado en </a:t>
          </a:r>
          <a:r>
            <a:rPr lang="es-MX" i="1" noProof="0" dirty="0" smtClean="0">
              <a:latin typeface="Arial" panose="020B0604020202020204" pitchFamily="34" charset="0"/>
              <a:cs typeface="Arial" panose="020B0604020202020204" pitchFamily="34" charset="0"/>
            </a:rPr>
            <a:t>Bacillus </a:t>
          </a:r>
          <a:r>
            <a:rPr lang="es-MX" i="0" noProof="0" dirty="0" smtClean="0">
              <a:latin typeface="Arial" panose="020B0604020202020204" pitchFamily="34" charset="0"/>
              <a:cs typeface="Arial" panose="020B0604020202020204" pitchFamily="34" charset="0"/>
            </a:rPr>
            <a:t> dirigido a controlar los desafíos bacterianos de sus aves</a:t>
          </a:r>
          <a:endParaRPr lang="es-MX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BB01A8-9E29-430A-AF76-693F13A94C84}" type="parTrans" cxnId="{3FAFB65C-0E8C-4901-9FA7-AEC586EEE4F2}">
      <dgm:prSet/>
      <dgm:spPr/>
      <dgm:t>
        <a:bodyPr/>
        <a:lstStyle/>
        <a:p>
          <a:endParaRPr lang="en-US"/>
        </a:p>
      </dgm:t>
    </dgm:pt>
    <dgm:pt modelId="{7CBF637C-0202-4FBF-92FC-244537D92EAB}" type="sibTrans" cxnId="{3FAFB65C-0E8C-4901-9FA7-AEC586EEE4F2}">
      <dgm:prSet/>
      <dgm:spPr/>
      <dgm:t>
        <a:bodyPr/>
        <a:lstStyle/>
        <a:p>
          <a:endParaRPr lang="en-US"/>
        </a:p>
      </dgm:t>
    </dgm:pt>
    <dgm:pt modelId="{AC4EB245-924B-42C4-9F6F-2B16617B13A7}">
      <dgm:prSet phldrT="[Text]"/>
      <dgm:spPr/>
      <dgm:t>
        <a:bodyPr/>
        <a:lstStyle/>
        <a:p>
          <a:r>
            <a:rPr lang="es-MX" noProof="0" dirty="0" smtClean="0">
              <a:latin typeface="Arial" panose="020B0604020202020204" pitchFamily="34" charset="0"/>
              <a:cs typeface="Arial" panose="020B0604020202020204" pitchFamily="34" charset="0"/>
            </a:rPr>
            <a:t>El Mapeo del Microbioma es un proceso efectivo para caracterizar las bacterias patógenas que afectan el desempeño dentro de un sistema avícola</a:t>
          </a:r>
          <a:endParaRPr lang="es-MX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4F7B25-EADB-4DA9-8D22-CA6A4D46C7EF}" type="sibTrans" cxnId="{D9FB56A8-8642-4942-9819-49E82875F977}">
      <dgm:prSet/>
      <dgm:spPr/>
      <dgm:t>
        <a:bodyPr/>
        <a:lstStyle/>
        <a:p>
          <a:endParaRPr lang="en-US"/>
        </a:p>
      </dgm:t>
    </dgm:pt>
    <dgm:pt modelId="{C129DC84-BFCA-464D-93FA-63CC382AB9C8}" type="parTrans" cxnId="{D9FB56A8-8642-4942-9819-49E82875F977}">
      <dgm:prSet/>
      <dgm:spPr/>
      <dgm:t>
        <a:bodyPr/>
        <a:lstStyle/>
        <a:p>
          <a:endParaRPr lang="en-US"/>
        </a:p>
      </dgm:t>
    </dgm:pt>
    <dgm:pt modelId="{1D061584-4120-40EA-A70F-A7AC02FEF759}" type="pres">
      <dgm:prSet presAssocID="{A5F5FDA0-B2F1-4737-A17B-41ABA4F08F52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32E68734-4CC4-4D1E-B6FA-7974E481E617}" type="pres">
      <dgm:prSet presAssocID="{07D28CAF-40D6-40D0-A06B-4C6301FC3ACC}" presName="parenttextcomposite" presStyleCnt="0"/>
      <dgm:spPr/>
    </dgm:pt>
    <dgm:pt modelId="{7E59E3DB-4E7A-4713-9104-6BF7E09801A0}" type="pres">
      <dgm:prSet presAssocID="{07D28CAF-40D6-40D0-A06B-4C6301FC3ACC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0F46AA-09A5-4BF8-908B-5E68BB7F8C3F}" type="pres">
      <dgm:prSet presAssocID="{07D28CAF-40D6-40D0-A06B-4C6301FC3ACC}" presName="composite" presStyleCnt="0"/>
      <dgm:spPr/>
    </dgm:pt>
    <dgm:pt modelId="{731DE3D9-101D-4F28-BC05-88FAFFE8004B}" type="pres">
      <dgm:prSet presAssocID="{07D28CAF-40D6-40D0-A06B-4C6301FC3ACC}" presName="chevron1" presStyleLbl="alignNode1" presStyleIdx="0" presStyleCnt="21" custLinFactNeighborX="-48783" custLinFactNeighborY="-2433"/>
      <dgm:spPr/>
    </dgm:pt>
    <dgm:pt modelId="{DA8504F2-382F-4593-AD65-8F104D86861E}" type="pres">
      <dgm:prSet presAssocID="{07D28CAF-40D6-40D0-A06B-4C6301FC3ACC}" presName="chevron2" presStyleLbl="alignNode1" presStyleIdx="1" presStyleCnt="21" custLinFactNeighborX="-32736" custLinFactNeighborY="-3244"/>
      <dgm:spPr/>
    </dgm:pt>
    <dgm:pt modelId="{C10CB469-84C5-4C26-880E-3BAB18852873}" type="pres">
      <dgm:prSet presAssocID="{07D28CAF-40D6-40D0-A06B-4C6301FC3ACC}" presName="chevron3" presStyleLbl="alignNode1" presStyleIdx="2" presStyleCnt="21" custLinFactNeighborX="-14122" custLinFactNeighborY="-811"/>
      <dgm:spPr/>
    </dgm:pt>
    <dgm:pt modelId="{1019D26B-0C3A-496E-AC31-77A92CF6E54F}" type="pres">
      <dgm:prSet presAssocID="{07D28CAF-40D6-40D0-A06B-4C6301FC3ACC}" presName="chevron4" presStyleLbl="alignNode1" presStyleIdx="3" presStyleCnt="21" custLinFactNeighborX="8986"/>
      <dgm:spPr/>
    </dgm:pt>
    <dgm:pt modelId="{2A6826A7-DC76-4FC1-B660-3A8762A9C809}" type="pres">
      <dgm:prSet presAssocID="{07D28CAF-40D6-40D0-A06B-4C6301FC3ACC}" presName="chevron5" presStyleLbl="alignNode1" presStyleIdx="4" presStyleCnt="21" custLinFactNeighborX="16689" custLinFactNeighborY="-2433"/>
      <dgm:spPr/>
    </dgm:pt>
    <dgm:pt modelId="{92AF7EF0-9A9A-474D-B1F2-A1E857775EBC}" type="pres">
      <dgm:prSet presAssocID="{07D28CAF-40D6-40D0-A06B-4C6301FC3ACC}" presName="chevron6" presStyleLbl="alignNode1" presStyleIdx="5" presStyleCnt="21" custLinFactNeighborX="26317" custLinFactNeighborY="-811"/>
      <dgm:spPr/>
    </dgm:pt>
    <dgm:pt modelId="{88FDDF04-E8ED-48FD-8424-4A56F2A40436}" type="pres">
      <dgm:prSet presAssocID="{07D28CAF-40D6-40D0-A06B-4C6301FC3ACC}" presName="chevron7" presStyleLbl="alignNode1" presStyleIdx="6" presStyleCnt="21" custScaleX="159165" custLinFactX="7193" custLinFactNeighborX="100000" custLinFactNeighborY="-811"/>
      <dgm:spPr/>
    </dgm:pt>
    <dgm:pt modelId="{BFEAEC1B-BD9F-4D51-A758-0E27CC95AB3A}" type="pres">
      <dgm:prSet presAssocID="{07D28CAF-40D6-40D0-A06B-4C6301FC3ACC}" presName="childtext" presStyleLbl="solidFgAcc1" presStyleIdx="0" presStyleCnt="3" custScaleX="129876" custLinFactNeighborX="890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73729A-50ED-4813-8F7E-531E2F6994EC}" type="pres">
      <dgm:prSet presAssocID="{D61514DE-A676-4FBD-82C2-8ED3E451C896}" presName="sibTrans" presStyleCnt="0"/>
      <dgm:spPr/>
    </dgm:pt>
    <dgm:pt modelId="{9D422101-4937-4709-A629-279566A3204A}" type="pres">
      <dgm:prSet presAssocID="{5286869A-30BD-46EA-9EBC-BF7FAD9DFFD5}" presName="parenttextcomposite" presStyleCnt="0"/>
      <dgm:spPr/>
    </dgm:pt>
    <dgm:pt modelId="{8D81600C-9C18-4794-993D-8C8B046A98A9}" type="pres">
      <dgm:prSet presAssocID="{5286869A-30BD-46EA-9EBC-BF7FAD9DFFD5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616F94-765E-4053-8DEE-00CDBE0D1402}" type="pres">
      <dgm:prSet presAssocID="{5286869A-30BD-46EA-9EBC-BF7FAD9DFFD5}" presName="composite" presStyleCnt="0"/>
      <dgm:spPr/>
    </dgm:pt>
    <dgm:pt modelId="{A38C7673-DB2D-4EA3-A43D-3B816EE7A598}" type="pres">
      <dgm:prSet presAssocID="{5286869A-30BD-46EA-9EBC-BF7FAD9DFFD5}" presName="chevron1" presStyleLbl="alignNode1" presStyleIdx="7" presStyleCnt="21" custLinFactNeighborX="-50708" custLinFactNeighborY="-811"/>
      <dgm:spPr/>
    </dgm:pt>
    <dgm:pt modelId="{F34BBB10-0145-41F9-A398-47F04EC79F8D}" type="pres">
      <dgm:prSet presAssocID="{5286869A-30BD-46EA-9EBC-BF7FAD9DFFD5}" presName="chevron2" presStyleLbl="alignNode1" presStyleIdx="8" presStyleCnt="21" custLinFactNeighborX="-31452" custLinFactNeighborY="1622"/>
      <dgm:spPr/>
    </dgm:pt>
    <dgm:pt modelId="{F4C41C14-D9F7-4588-B9FD-2078A86A0B75}" type="pres">
      <dgm:prSet presAssocID="{5286869A-30BD-46EA-9EBC-BF7FAD9DFFD5}" presName="chevron3" presStyleLbl="alignNode1" presStyleIdx="9" presStyleCnt="21" custLinFactNeighborX="-19898" custLinFactNeighborY="811"/>
      <dgm:spPr/>
    </dgm:pt>
    <dgm:pt modelId="{20A28FA9-426B-44F9-BBC3-3EFB3D9A8B2B}" type="pres">
      <dgm:prSet presAssocID="{5286869A-30BD-46EA-9EBC-BF7FAD9DFFD5}" presName="chevron4" presStyleLbl="alignNode1" presStyleIdx="10" presStyleCnt="21" custLinFactNeighborX="-22466"/>
      <dgm:spPr/>
    </dgm:pt>
    <dgm:pt modelId="{FEE698CA-5708-4771-B1B4-A5687E113414}" type="pres">
      <dgm:prSet presAssocID="{5286869A-30BD-46EA-9EBC-BF7FAD9DFFD5}" presName="chevron5" presStyleLbl="alignNode1" presStyleIdx="11" presStyleCnt="21" custLinFactNeighborX="-11554"/>
      <dgm:spPr/>
    </dgm:pt>
    <dgm:pt modelId="{31CC38FA-3DBE-49BA-A368-76A3B1545E5A}" type="pres">
      <dgm:prSet presAssocID="{5286869A-30BD-46EA-9EBC-BF7FAD9DFFD5}" presName="chevron6" presStyleLbl="alignNode1" presStyleIdx="12" presStyleCnt="21" custLinFactNeighborX="-13479"/>
      <dgm:spPr/>
    </dgm:pt>
    <dgm:pt modelId="{58616F9E-9B85-486D-AB2A-035D2573C6C7}" type="pres">
      <dgm:prSet presAssocID="{5286869A-30BD-46EA-9EBC-BF7FAD9DFFD5}" presName="chevron7" presStyleLbl="alignNode1" presStyleIdx="13" presStyleCnt="21" custScaleX="192826" custLinFactNeighborX="87213" custLinFactNeighborY="-1622"/>
      <dgm:spPr/>
    </dgm:pt>
    <dgm:pt modelId="{ED3D62E1-3A9B-48FC-9CEA-7DDA5BA030F9}" type="pres">
      <dgm:prSet presAssocID="{5286869A-30BD-46EA-9EBC-BF7FAD9DFFD5}" presName="childtext" presStyleLbl="solidFgAcc1" presStyleIdx="1" presStyleCnt="3" custScaleX="128947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AA897-7E9E-43FA-AC1E-B8ED73166ADD}" type="pres">
      <dgm:prSet presAssocID="{AEE1476F-90BA-4D21-A1CD-1D6F2844758A}" presName="sibTrans" presStyleCnt="0"/>
      <dgm:spPr/>
    </dgm:pt>
    <dgm:pt modelId="{B6EEBD2B-ABA5-436C-AA86-7F056A1CA865}" type="pres">
      <dgm:prSet presAssocID="{41CEAAD8-6813-48FE-8E42-371E6A31A5E7}" presName="parenttextcomposite" presStyleCnt="0"/>
      <dgm:spPr/>
    </dgm:pt>
    <dgm:pt modelId="{EFA02ED9-4422-4DE2-8D75-D1F51830D810}" type="pres">
      <dgm:prSet presAssocID="{41CEAAD8-6813-48FE-8E42-371E6A31A5E7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5AA37C-B9E1-4259-8448-00BBE387CEE7}" type="pres">
      <dgm:prSet presAssocID="{41CEAAD8-6813-48FE-8E42-371E6A31A5E7}" presName="composite" presStyleCnt="0"/>
      <dgm:spPr/>
    </dgm:pt>
    <dgm:pt modelId="{6BBA9379-2206-453D-BB32-7FC7066B3FEE}" type="pres">
      <dgm:prSet presAssocID="{41CEAAD8-6813-48FE-8E42-371E6A31A5E7}" presName="chevron1" presStyleLbl="alignNode1" presStyleIdx="14" presStyleCnt="21" custLinFactNeighborX="-53918" custLinFactNeighborY="2433"/>
      <dgm:spPr/>
    </dgm:pt>
    <dgm:pt modelId="{A05158E3-1050-4315-83E8-E97EBF4DE16A}" type="pres">
      <dgm:prSet presAssocID="{41CEAAD8-6813-48FE-8E42-371E6A31A5E7}" presName="chevron2" presStyleLbl="alignNode1" presStyleIdx="15" presStyleCnt="21" custLinFactNeighborX="-41080"/>
      <dgm:spPr/>
    </dgm:pt>
    <dgm:pt modelId="{448B0DAC-AA04-4888-B546-4440492EEDFE}" type="pres">
      <dgm:prSet presAssocID="{41CEAAD8-6813-48FE-8E42-371E6A31A5E7}" presName="chevron3" presStyleLbl="alignNode1" presStyleIdx="16" presStyleCnt="21" custLinFactNeighborX="-25675" custLinFactNeighborY="811"/>
      <dgm:spPr/>
    </dgm:pt>
    <dgm:pt modelId="{0CDFBDD3-3A4C-4619-B3F1-5A0A4570C6E5}" type="pres">
      <dgm:prSet presAssocID="{41CEAAD8-6813-48FE-8E42-371E6A31A5E7}" presName="chevron4" presStyleLbl="alignNode1" presStyleIdx="17" presStyleCnt="21" custLinFactNeighborX="-14763" custLinFactNeighborY="811"/>
      <dgm:spPr/>
    </dgm:pt>
    <dgm:pt modelId="{3B266334-3767-40A7-9B63-3D57B3A3E5AD}" type="pres">
      <dgm:prSet presAssocID="{41CEAAD8-6813-48FE-8E42-371E6A31A5E7}" presName="chevron5" presStyleLbl="alignNode1" presStyleIdx="18" presStyleCnt="21"/>
      <dgm:spPr/>
    </dgm:pt>
    <dgm:pt modelId="{1CD1A892-5F42-4B9B-B10E-06BE67EA728C}" type="pres">
      <dgm:prSet presAssocID="{41CEAAD8-6813-48FE-8E42-371E6A31A5E7}" presName="chevron6" presStyleLbl="alignNode1" presStyleIdx="19" presStyleCnt="21"/>
      <dgm:spPr/>
    </dgm:pt>
    <dgm:pt modelId="{E74AEA8A-DF39-445F-BB96-F4E0FF96D8A2}" type="pres">
      <dgm:prSet presAssocID="{41CEAAD8-6813-48FE-8E42-371E6A31A5E7}" presName="chevron7" presStyleLbl="alignNode1" presStyleIdx="20" presStyleCnt="21" custScaleX="181795" custLinFactNeighborX="96282" custLinFactNeighborY="-811"/>
      <dgm:spPr/>
    </dgm:pt>
    <dgm:pt modelId="{6EFF6DFD-8723-4D9C-98C1-4CD2A9078AAC}" type="pres">
      <dgm:prSet presAssocID="{41CEAAD8-6813-48FE-8E42-371E6A31A5E7}" presName="childtext" presStyleLbl="solidFgAcc1" presStyleIdx="2" presStyleCnt="3" custScaleX="128651" custLinFactNeighborX="1186" custLinFactNeighborY="2028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41053D-72B7-4801-9601-E622944BDA07}" type="presOf" srcId="{A5F5FDA0-B2F1-4737-A17B-41ABA4F08F52}" destId="{1D061584-4120-40EA-A70F-A7AC02FEF759}" srcOrd="0" destOrd="0" presId="urn:microsoft.com/office/officeart/2008/layout/VerticalAccentList"/>
    <dgm:cxn modelId="{74C05463-2B57-44FE-857C-2EF1BD2490E7}" type="presOf" srcId="{5286869A-30BD-46EA-9EBC-BF7FAD9DFFD5}" destId="{8D81600C-9C18-4794-993D-8C8B046A98A9}" srcOrd="0" destOrd="0" presId="urn:microsoft.com/office/officeart/2008/layout/VerticalAccentList"/>
    <dgm:cxn modelId="{48988AA9-E6B0-4FEE-A4B2-560629BAACB2}" type="presOf" srcId="{A9D8A015-AE2F-40EB-8051-7F223B2BB69D}" destId="{BFEAEC1B-BD9F-4D51-A758-0E27CC95AB3A}" srcOrd="0" destOrd="0" presId="urn:microsoft.com/office/officeart/2008/layout/VerticalAccentList"/>
    <dgm:cxn modelId="{B5283F28-29F3-437F-8DF2-2555861727B7}" srcId="{A5F5FDA0-B2F1-4737-A17B-41ABA4F08F52}" destId="{41CEAAD8-6813-48FE-8E42-371E6A31A5E7}" srcOrd="2" destOrd="0" parTransId="{D187FD58-E562-4125-9A8D-760A3A616A05}" sibTransId="{EAA28EEF-D9DC-4AB5-B79E-4BDB64409E1E}"/>
    <dgm:cxn modelId="{D9FB56A8-8642-4942-9819-49E82875F977}" srcId="{5286869A-30BD-46EA-9EBC-BF7FAD9DFFD5}" destId="{AC4EB245-924B-42C4-9F6F-2B16617B13A7}" srcOrd="0" destOrd="0" parTransId="{C129DC84-BFCA-464D-93FA-63CC382AB9C8}" sibTransId="{9B4F7B25-EADB-4DA9-8D22-CA6A4D46C7EF}"/>
    <dgm:cxn modelId="{3FAFB65C-0E8C-4901-9FA7-AEC586EEE4F2}" srcId="{41CEAAD8-6813-48FE-8E42-371E6A31A5E7}" destId="{84D9A6B1-A98E-41E2-AFA4-3ABA685AD46F}" srcOrd="0" destOrd="0" parTransId="{D7BB01A8-9E29-430A-AF76-693F13A94C84}" sibTransId="{7CBF637C-0202-4FBF-92FC-244537D92EAB}"/>
    <dgm:cxn modelId="{390EB956-A665-45B8-9B59-1C5D5B23E8E9}" srcId="{07D28CAF-40D6-40D0-A06B-4C6301FC3ACC}" destId="{A9D8A015-AE2F-40EB-8051-7F223B2BB69D}" srcOrd="0" destOrd="0" parTransId="{9E2EA59E-313F-4B3C-937F-E03BD5B6565B}" sibTransId="{F4DDC5AC-5318-4944-8A38-232CC2948839}"/>
    <dgm:cxn modelId="{4C124420-E1EA-470A-A8B5-562963440F58}" srcId="{A5F5FDA0-B2F1-4737-A17B-41ABA4F08F52}" destId="{07D28CAF-40D6-40D0-A06B-4C6301FC3ACC}" srcOrd="0" destOrd="0" parTransId="{CDD19755-5342-4009-9AAE-EF9A973A2B98}" sibTransId="{D61514DE-A676-4FBD-82C2-8ED3E451C896}"/>
    <dgm:cxn modelId="{37840547-B97C-4D63-B40C-AF5091DBDC5A}" srcId="{A5F5FDA0-B2F1-4737-A17B-41ABA4F08F52}" destId="{5286869A-30BD-46EA-9EBC-BF7FAD9DFFD5}" srcOrd="1" destOrd="0" parTransId="{FB430E49-2470-4A54-8555-0D7EEE3253D3}" sibTransId="{AEE1476F-90BA-4D21-A1CD-1D6F2844758A}"/>
    <dgm:cxn modelId="{B92E948B-BA3C-427B-A440-7E7E4705A46B}" type="presOf" srcId="{41CEAAD8-6813-48FE-8E42-371E6A31A5E7}" destId="{EFA02ED9-4422-4DE2-8D75-D1F51830D810}" srcOrd="0" destOrd="0" presId="urn:microsoft.com/office/officeart/2008/layout/VerticalAccentList"/>
    <dgm:cxn modelId="{CE99CF2E-FC77-4254-93B0-B844E515EF71}" type="presOf" srcId="{07D28CAF-40D6-40D0-A06B-4C6301FC3ACC}" destId="{7E59E3DB-4E7A-4713-9104-6BF7E09801A0}" srcOrd="0" destOrd="0" presId="urn:microsoft.com/office/officeart/2008/layout/VerticalAccentList"/>
    <dgm:cxn modelId="{88D3A30B-6DBD-40D4-A03C-C6C932EDB6CA}" type="presOf" srcId="{84D9A6B1-A98E-41E2-AFA4-3ABA685AD46F}" destId="{6EFF6DFD-8723-4D9C-98C1-4CD2A9078AAC}" srcOrd="0" destOrd="0" presId="urn:microsoft.com/office/officeart/2008/layout/VerticalAccentList"/>
    <dgm:cxn modelId="{1603E931-106E-45AB-BD2C-AFE31475E48A}" type="presOf" srcId="{AC4EB245-924B-42C4-9F6F-2B16617B13A7}" destId="{ED3D62E1-3A9B-48FC-9CEA-7DDA5BA030F9}" srcOrd="0" destOrd="0" presId="urn:microsoft.com/office/officeart/2008/layout/VerticalAccentList"/>
    <dgm:cxn modelId="{28A9F6A3-958F-4D4E-8D95-D38C6B39B12E}" type="presParOf" srcId="{1D061584-4120-40EA-A70F-A7AC02FEF759}" destId="{32E68734-4CC4-4D1E-B6FA-7974E481E617}" srcOrd="0" destOrd="0" presId="urn:microsoft.com/office/officeart/2008/layout/VerticalAccentList"/>
    <dgm:cxn modelId="{B603A5E7-0852-45A2-BBB8-1E0796ECE367}" type="presParOf" srcId="{32E68734-4CC4-4D1E-B6FA-7974E481E617}" destId="{7E59E3DB-4E7A-4713-9104-6BF7E09801A0}" srcOrd="0" destOrd="0" presId="urn:microsoft.com/office/officeart/2008/layout/VerticalAccentList"/>
    <dgm:cxn modelId="{A521B81E-E3B3-4D67-B2EE-CE259B557797}" type="presParOf" srcId="{1D061584-4120-40EA-A70F-A7AC02FEF759}" destId="{5A0F46AA-09A5-4BF8-908B-5E68BB7F8C3F}" srcOrd="1" destOrd="0" presId="urn:microsoft.com/office/officeart/2008/layout/VerticalAccentList"/>
    <dgm:cxn modelId="{BA5D200E-DCCA-4695-B8EB-41568F206731}" type="presParOf" srcId="{5A0F46AA-09A5-4BF8-908B-5E68BB7F8C3F}" destId="{731DE3D9-101D-4F28-BC05-88FAFFE8004B}" srcOrd="0" destOrd="0" presId="urn:microsoft.com/office/officeart/2008/layout/VerticalAccentList"/>
    <dgm:cxn modelId="{81B6AB49-3BC3-43F1-937A-D5E2E8BED7CC}" type="presParOf" srcId="{5A0F46AA-09A5-4BF8-908B-5E68BB7F8C3F}" destId="{DA8504F2-382F-4593-AD65-8F104D86861E}" srcOrd="1" destOrd="0" presId="urn:microsoft.com/office/officeart/2008/layout/VerticalAccentList"/>
    <dgm:cxn modelId="{F49D0805-CF2B-4F61-B664-9E2EC7EE666E}" type="presParOf" srcId="{5A0F46AA-09A5-4BF8-908B-5E68BB7F8C3F}" destId="{C10CB469-84C5-4C26-880E-3BAB18852873}" srcOrd="2" destOrd="0" presId="urn:microsoft.com/office/officeart/2008/layout/VerticalAccentList"/>
    <dgm:cxn modelId="{166CB66B-3ECF-43CA-8231-A6D87F72DC94}" type="presParOf" srcId="{5A0F46AA-09A5-4BF8-908B-5E68BB7F8C3F}" destId="{1019D26B-0C3A-496E-AC31-77A92CF6E54F}" srcOrd="3" destOrd="0" presId="urn:microsoft.com/office/officeart/2008/layout/VerticalAccentList"/>
    <dgm:cxn modelId="{C097E6BB-1592-428D-B2C2-D354BBC5B562}" type="presParOf" srcId="{5A0F46AA-09A5-4BF8-908B-5E68BB7F8C3F}" destId="{2A6826A7-DC76-4FC1-B660-3A8762A9C809}" srcOrd="4" destOrd="0" presId="urn:microsoft.com/office/officeart/2008/layout/VerticalAccentList"/>
    <dgm:cxn modelId="{52C48E26-9A16-45A2-9025-4BA45F711A3D}" type="presParOf" srcId="{5A0F46AA-09A5-4BF8-908B-5E68BB7F8C3F}" destId="{92AF7EF0-9A9A-474D-B1F2-A1E857775EBC}" srcOrd="5" destOrd="0" presId="urn:microsoft.com/office/officeart/2008/layout/VerticalAccentList"/>
    <dgm:cxn modelId="{697BE61A-CF49-4DBE-B17E-F5B32D2D4B5A}" type="presParOf" srcId="{5A0F46AA-09A5-4BF8-908B-5E68BB7F8C3F}" destId="{88FDDF04-E8ED-48FD-8424-4A56F2A40436}" srcOrd="6" destOrd="0" presId="urn:microsoft.com/office/officeart/2008/layout/VerticalAccentList"/>
    <dgm:cxn modelId="{EA7A558C-6335-4845-B81C-CE84606748A3}" type="presParOf" srcId="{5A0F46AA-09A5-4BF8-908B-5E68BB7F8C3F}" destId="{BFEAEC1B-BD9F-4D51-A758-0E27CC95AB3A}" srcOrd="7" destOrd="0" presId="urn:microsoft.com/office/officeart/2008/layout/VerticalAccentList"/>
    <dgm:cxn modelId="{2E706930-608B-4DB7-9962-9FEBD7FF434E}" type="presParOf" srcId="{1D061584-4120-40EA-A70F-A7AC02FEF759}" destId="{7073729A-50ED-4813-8F7E-531E2F6994EC}" srcOrd="2" destOrd="0" presId="urn:microsoft.com/office/officeart/2008/layout/VerticalAccentList"/>
    <dgm:cxn modelId="{606897B9-8EC3-4AAA-A4C6-A1BC8448FE3D}" type="presParOf" srcId="{1D061584-4120-40EA-A70F-A7AC02FEF759}" destId="{9D422101-4937-4709-A629-279566A3204A}" srcOrd="3" destOrd="0" presId="urn:microsoft.com/office/officeart/2008/layout/VerticalAccentList"/>
    <dgm:cxn modelId="{A8546EA0-F9E9-4F96-9F56-450AD6C62180}" type="presParOf" srcId="{9D422101-4937-4709-A629-279566A3204A}" destId="{8D81600C-9C18-4794-993D-8C8B046A98A9}" srcOrd="0" destOrd="0" presId="urn:microsoft.com/office/officeart/2008/layout/VerticalAccentList"/>
    <dgm:cxn modelId="{75DB34AC-4138-42FE-ADAA-3ED854482619}" type="presParOf" srcId="{1D061584-4120-40EA-A70F-A7AC02FEF759}" destId="{59616F94-765E-4053-8DEE-00CDBE0D1402}" srcOrd="4" destOrd="0" presId="urn:microsoft.com/office/officeart/2008/layout/VerticalAccentList"/>
    <dgm:cxn modelId="{736ED794-699B-4D91-9D2A-CD0BD968EF22}" type="presParOf" srcId="{59616F94-765E-4053-8DEE-00CDBE0D1402}" destId="{A38C7673-DB2D-4EA3-A43D-3B816EE7A598}" srcOrd="0" destOrd="0" presId="urn:microsoft.com/office/officeart/2008/layout/VerticalAccentList"/>
    <dgm:cxn modelId="{58FAD263-7CE2-4858-B558-62E8C0BB5420}" type="presParOf" srcId="{59616F94-765E-4053-8DEE-00CDBE0D1402}" destId="{F34BBB10-0145-41F9-A398-47F04EC79F8D}" srcOrd="1" destOrd="0" presId="urn:microsoft.com/office/officeart/2008/layout/VerticalAccentList"/>
    <dgm:cxn modelId="{7EB8179D-06BF-4DD0-B7A8-019231A8262A}" type="presParOf" srcId="{59616F94-765E-4053-8DEE-00CDBE0D1402}" destId="{F4C41C14-D9F7-4588-B9FD-2078A86A0B75}" srcOrd="2" destOrd="0" presId="urn:microsoft.com/office/officeart/2008/layout/VerticalAccentList"/>
    <dgm:cxn modelId="{0925065E-E4A0-4FDD-B6E6-BE11A1D7D43E}" type="presParOf" srcId="{59616F94-765E-4053-8DEE-00CDBE0D1402}" destId="{20A28FA9-426B-44F9-BBC3-3EFB3D9A8B2B}" srcOrd="3" destOrd="0" presId="urn:microsoft.com/office/officeart/2008/layout/VerticalAccentList"/>
    <dgm:cxn modelId="{8125B547-8D5E-4970-814B-E1FC3A96DD41}" type="presParOf" srcId="{59616F94-765E-4053-8DEE-00CDBE0D1402}" destId="{FEE698CA-5708-4771-B1B4-A5687E113414}" srcOrd="4" destOrd="0" presId="urn:microsoft.com/office/officeart/2008/layout/VerticalAccentList"/>
    <dgm:cxn modelId="{6A65925E-EEF2-451C-9951-0F329408E477}" type="presParOf" srcId="{59616F94-765E-4053-8DEE-00CDBE0D1402}" destId="{31CC38FA-3DBE-49BA-A368-76A3B1545E5A}" srcOrd="5" destOrd="0" presId="urn:microsoft.com/office/officeart/2008/layout/VerticalAccentList"/>
    <dgm:cxn modelId="{A2522B87-BB9C-414A-B6B8-FB4695B48BDB}" type="presParOf" srcId="{59616F94-765E-4053-8DEE-00CDBE0D1402}" destId="{58616F9E-9B85-486D-AB2A-035D2573C6C7}" srcOrd="6" destOrd="0" presId="urn:microsoft.com/office/officeart/2008/layout/VerticalAccentList"/>
    <dgm:cxn modelId="{D90CAB3C-A415-432C-8252-D8E056A036EA}" type="presParOf" srcId="{59616F94-765E-4053-8DEE-00CDBE0D1402}" destId="{ED3D62E1-3A9B-48FC-9CEA-7DDA5BA030F9}" srcOrd="7" destOrd="0" presId="urn:microsoft.com/office/officeart/2008/layout/VerticalAccentList"/>
    <dgm:cxn modelId="{487374D0-8462-4A6B-91DC-3C51EBA8C159}" type="presParOf" srcId="{1D061584-4120-40EA-A70F-A7AC02FEF759}" destId="{B40AA897-7E9E-43FA-AC1E-B8ED73166ADD}" srcOrd="5" destOrd="0" presId="urn:microsoft.com/office/officeart/2008/layout/VerticalAccentList"/>
    <dgm:cxn modelId="{22FC4DF3-3541-40CE-B30F-C28907825561}" type="presParOf" srcId="{1D061584-4120-40EA-A70F-A7AC02FEF759}" destId="{B6EEBD2B-ABA5-436C-AA86-7F056A1CA865}" srcOrd="6" destOrd="0" presId="urn:microsoft.com/office/officeart/2008/layout/VerticalAccentList"/>
    <dgm:cxn modelId="{E350A044-6DD2-4B09-8CD2-18C097FF5D9E}" type="presParOf" srcId="{B6EEBD2B-ABA5-436C-AA86-7F056A1CA865}" destId="{EFA02ED9-4422-4DE2-8D75-D1F51830D810}" srcOrd="0" destOrd="0" presId="urn:microsoft.com/office/officeart/2008/layout/VerticalAccentList"/>
    <dgm:cxn modelId="{17B60506-B9B2-4E20-899C-3D83436D4306}" type="presParOf" srcId="{1D061584-4120-40EA-A70F-A7AC02FEF759}" destId="{885AA37C-B9E1-4259-8448-00BBE387CEE7}" srcOrd="7" destOrd="0" presId="urn:microsoft.com/office/officeart/2008/layout/VerticalAccentList"/>
    <dgm:cxn modelId="{3F820A2C-61A7-4C9B-8B19-03E36310CD4F}" type="presParOf" srcId="{885AA37C-B9E1-4259-8448-00BBE387CEE7}" destId="{6BBA9379-2206-453D-BB32-7FC7066B3FEE}" srcOrd="0" destOrd="0" presId="urn:microsoft.com/office/officeart/2008/layout/VerticalAccentList"/>
    <dgm:cxn modelId="{14AC197B-FA8F-40B3-8D02-9291CD5882D0}" type="presParOf" srcId="{885AA37C-B9E1-4259-8448-00BBE387CEE7}" destId="{A05158E3-1050-4315-83E8-E97EBF4DE16A}" srcOrd="1" destOrd="0" presId="urn:microsoft.com/office/officeart/2008/layout/VerticalAccentList"/>
    <dgm:cxn modelId="{618182CE-E555-480D-892D-301A400FB3DB}" type="presParOf" srcId="{885AA37C-B9E1-4259-8448-00BBE387CEE7}" destId="{448B0DAC-AA04-4888-B546-4440492EEDFE}" srcOrd="2" destOrd="0" presId="urn:microsoft.com/office/officeart/2008/layout/VerticalAccentList"/>
    <dgm:cxn modelId="{1C864B35-7360-4758-8B66-04E41B6908F0}" type="presParOf" srcId="{885AA37C-B9E1-4259-8448-00BBE387CEE7}" destId="{0CDFBDD3-3A4C-4619-B3F1-5A0A4570C6E5}" srcOrd="3" destOrd="0" presId="urn:microsoft.com/office/officeart/2008/layout/VerticalAccentList"/>
    <dgm:cxn modelId="{543C00DA-98AE-4B20-B819-6BAB53D2D02B}" type="presParOf" srcId="{885AA37C-B9E1-4259-8448-00BBE387CEE7}" destId="{3B266334-3767-40A7-9B63-3D57B3A3E5AD}" srcOrd="4" destOrd="0" presId="urn:microsoft.com/office/officeart/2008/layout/VerticalAccentList"/>
    <dgm:cxn modelId="{93880D0C-1956-4ADF-BE1B-03BE5610CA2F}" type="presParOf" srcId="{885AA37C-B9E1-4259-8448-00BBE387CEE7}" destId="{1CD1A892-5F42-4B9B-B10E-06BE67EA728C}" srcOrd="5" destOrd="0" presId="urn:microsoft.com/office/officeart/2008/layout/VerticalAccentList"/>
    <dgm:cxn modelId="{6BBBB6E4-9623-4FCE-91ED-F7C5A1119B22}" type="presParOf" srcId="{885AA37C-B9E1-4259-8448-00BBE387CEE7}" destId="{E74AEA8A-DF39-445F-BB96-F4E0FF96D8A2}" srcOrd="6" destOrd="0" presId="urn:microsoft.com/office/officeart/2008/layout/VerticalAccentList"/>
    <dgm:cxn modelId="{96EBDCC2-A289-4B4D-8181-951F1D66C275}" type="presParOf" srcId="{885AA37C-B9E1-4259-8448-00BBE387CEE7}" destId="{6EFF6DFD-8723-4D9C-98C1-4CD2A9078AAC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601F76-52D6-4BAE-B959-5074945EC77E}">
      <dsp:nvSpPr>
        <dsp:cNvPr id="0" name=""/>
        <dsp:cNvSpPr/>
      </dsp:nvSpPr>
      <dsp:spPr>
        <a:xfrm>
          <a:off x="2619" y="0"/>
          <a:ext cx="3000374" cy="406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1" kern="1200" dirty="0" smtClean="0"/>
            <a:t>E. coli </a:t>
          </a:r>
          <a:r>
            <a:rPr lang="es-MX" sz="2800" kern="1200" noProof="0" dirty="0" smtClean="0"/>
            <a:t>Patogénico Aviar </a:t>
          </a:r>
          <a:r>
            <a:rPr lang="en-US" sz="2800" kern="1200" dirty="0" smtClean="0"/>
            <a:t>(APEC)</a:t>
          </a:r>
          <a:endParaRPr lang="en-US" sz="2800" kern="1200" dirty="0"/>
        </a:p>
      </dsp:txBody>
      <dsp:txXfrm>
        <a:off x="2619" y="1625600"/>
        <a:ext cx="3000374" cy="1625600"/>
      </dsp:txXfrm>
    </dsp:sp>
    <dsp:sp modelId="{FD990390-FC48-46BA-8D6A-41A448BE5F07}">
      <dsp:nvSpPr>
        <dsp:cNvPr id="0" name=""/>
        <dsp:cNvSpPr/>
      </dsp:nvSpPr>
      <dsp:spPr>
        <a:xfrm>
          <a:off x="826150" y="243840"/>
          <a:ext cx="1353312" cy="135331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883ED7-9CD1-4A54-9B89-4A4130ABD256}">
      <dsp:nvSpPr>
        <dsp:cNvPr id="0" name=""/>
        <dsp:cNvSpPr/>
      </dsp:nvSpPr>
      <dsp:spPr>
        <a:xfrm>
          <a:off x="3093005" y="0"/>
          <a:ext cx="3000374" cy="406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1" kern="1200" dirty="0" smtClean="0"/>
            <a:t>Clostridium </a:t>
          </a:r>
          <a:r>
            <a:rPr lang="es-MX" sz="2800" i="0" kern="12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rPr>
            <a:t>Toxigénico</a:t>
          </a:r>
          <a:endParaRPr lang="en-US" sz="2800" i="0" kern="1200" dirty="0">
            <a:solidFill>
              <a:schemeClr val="bg1"/>
            </a:solidFill>
          </a:endParaRPr>
        </a:p>
      </dsp:txBody>
      <dsp:txXfrm>
        <a:off x="3093005" y="1625600"/>
        <a:ext cx="3000374" cy="1625600"/>
      </dsp:txXfrm>
    </dsp:sp>
    <dsp:sp modelId="{3EE24331-5633-42D9-8887-9173FF65F21A}">
      <dsp:nvSpPr>
        <dsp:cNvPr id="0" name=""/>
        <dsp:cNvSpPr/>
      </dsp:nvSpPr>
      <dsp:spPr>
        <a:xfrm>
          <a:off x="3916537" y="243840"/>
          <a:ext cx="1353312" cy="135331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94165A-1135-483B-A843-32D06A1421C3}">
      <dsp:nvSpPr>
        <dsp:cNvPr id="0" name=""/>
        <dsp:cNvSpPr/>
      </dsp:nvSpPr>
      <dsp:spPr>
        <a:xfrm>
          <a:off x="243839" y="3251200"/>
          <a:ext cx="5608320" cy="6096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E4C015-C14A-4A11-A28B-9C3C86C221C7}">
      <dsp:nvSpPr>
        <dsp:cNvPr id="0" name=""/>
        <dsp:cNvSpPr/>
      </dsp:nvSpPr>
      <dsp:spPr>
        <a:xfrm>
          <a:off x="2446719" y="68339"/>
          <a:ext cx="1780921" cy="1097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Caracterizar</a:t>
          </a:r>
          <a:endParaRPr lang="es-MX" sz="16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46719" y="68339"/>
        <a:ext cx="1780921" cy="1097342"/>
      </dsp:txXfrm>
    </dsp:sp>
    <dsp:sp modelId="{7B5E5CF7-419E-488C-AD50-DC5C40D1CB90}">
      <dsp:nvSpPr>
        <dsp:cNvPr id="0" name=""/>
        <dsp:cNvSpPr/>
      </dsp:nvSpPr>
      <dsp:spPr>
        <a:xfrm>
          <a:off x="855507" y="-817"/>
          <a:ext cx="3099501" cy="3099501"/>
        </a:xfrm>
        <a:prstGeom prst="circularArrow">
          <a:avLst>
            <a:gd name="adj1" fmla="val 6904"/>
            <a:gd name="adj2" fmla="val 465486"/>
            <a:gd name="adj3" fmla="val 548851"/>
            <a:gd name="adj4" fmla="val 20585663"/>
            <a:gd name="adj5" fmla="val 805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21A64-DC50-4F48-9657-B06342245EAC}">
      <dsp:nvSpPr>
        <dsp:cNvPr id="0" name=""/>
        <dsp:cNvSpPr/>
      </dsp:nvSpPr>
      <dsp:spPr>
        <a:xfrm>
          <a:off x="2636977" y="1932183"/>
          <a:ext cx="1400407" cy="1097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Identificar</a:t>
          </a:r>
          <a:endParaRPr lang="es-MX" sz="16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36977" y="1932183"/>
        <a:ext cx="1400407" cy="1097342"/>
      </dsp:txXfrm>
    </dsp:sp>
    <dsp:sp modelId="{6F626990-E08D-466A-824F-1C5F84816EBD}">
      <dsp:nvSpPr>
        <dsp:cNvPr id="0" name=""/>
        <dsp:cNvSpPr/>
      </dsp:nvSpPr>
      <dsp:spPr>
        <a:xfrm>
          <a:off x="855507" y="-817"/>
          <a:ext cx="3099501" cy="3099501"/>
        </a:xfrm>
        <a:prstGeom prst="circularArrow">
          <a:avLst>
            <a:gd name="adj1" fmla="val 6904"/>
            <a:gd name="adj2" fmla="val 465486"/>
            <a:gd name="adj3" fmla="val 5948851"/>
            <a:gd name="adj4" fmla="val 4792420"/>
            <a:gd name="adj5" fmla="val 8054"/>
          </a:avLst>
        </a:prstGeom>
        <a:solidFill>
          <a:schemeClr val="accent3">
            <a:hueOff val="4183829"/>
            <a:satOff val="-2417"/>
            <a:lumOff val="-30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299C0-C52C-46FF-8C7D-4BA59E12BF6F}">
      <dsp:nvSpPr>
        <dsp:cNvPr id="0" name=""/>
        <dsp:cNvSpPr/>
      </dsp:nvSpPr>
      <dsp:spPr>
        <a:xfrm>
          <a:off x="924664" y="1932183"/>
          <a:ext cx="1097342" cy="1097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Cultivar</a:t>
          </a:r>
          <a:endParaRPr lang="es-MX" sz="16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24664" y="1932183"/>
        <a:ext cx="1097342" cy="1097342"/>
      </dsp:txXfrm>
    </dsp:sp>
    <dsp:sp modelId="{7BA0E62A-2F94-4C0A-B546-4A52207B3674}">
      <dsp:nvSpPr>
        <dsp:cNvPr id="0" name=""/>
        <dsp:cNvSpPr/>
      </dsp:nvSpPr>
      <dsp:spPr>
        <a:xfrm>
          <a:off x="855507" y="-817"/>
          <a:ext cx="3099501" cy="3099501"/>
        </a:xfrm>
        <a:prstGeom prst="circularArrow">
          <a:avLst>
            <a:gd name="adj1" fmla="val 6904"/>
            <a:gd name="adj2" fmla="val 465486"/>
            <a:gd name="adj3" fmla="val 11348851"/>
            <a:gd name="adj4" fmla="val 9785663"/>
            <a:gd name="adj5" fmla="val 8054"/>
          </a:avLst>
        </a:prstGeom>
        <a:solidFill>
          <a:schemeClr val="accent3">
            <a:hueOff val="8367657"/>
            <a:satOff val="-4833"/>
            <a:lumOff val="-60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81828-DA69-4331-974A-296437960459}">
      <dsp:nvSpPr>
        <dsp:cNvPr id="0" name=""/>
        <dsp:cNvSpPr/>
      </dsp:nvSpPr>
      <dsp:spPr>
        <a:xfrm>
          <a:off x="924664" y="68339"/>
          <a:ext cx="1097342" cy="1097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Validar</a:t>
          </a:r>
          <a:endParaRPr lang="es-MX" sz="16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24664" y="68339"/>
        <a:ext cx="1097342" cy="1097342"/>
      </dsp:txXfrm>
    </dsp:sp>
    <dsp:sp modelId="{DDFD4A1A-47E0-4DDA-BF71-2ED104EC910D}">
      <dsp:nvSpPr>
        <dsp:cNvPr id="0" name=""/>
        <dsp:cNvSpPr/>
      </dsp:nvSpPr>
      <dsp:spPr>
        <a:xfrm>
          <a:off x="855507" y="-817"/>
          <a:ext cx="3099501" cy="3099501"/>
        </a:xfrm>
        <a:prstGeom prst="circularArrow">
          <a:avLst>
            <a:gd name="adj1" fmla="val 6904"/>
            <a:gd name="adj2" fmla="val 465486"/>
            <a:gd name="adj3" fmla="val 15842681"/>
            <a:gd name="adj4" fmla="val 15185663"/>
            <a:gd name="adj5" fmla="val 8054"/>
          </a:avLst>
        </a:prstGeom>
        <a:solidFill>
          <a:schemeClr val="accent3">
            <a:hueOff val="12551485"/>
            <a:satOff val="-7250"/>
            <a:lumOff val="-9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E4C015-C14A-4A11-A28B-9C3C86C221C7}">
      <dsp:nvSpPr>
        <dsp:cNvPr id="0" name=""/>
        <dsp:cNvSpPr/>
      </dsp:nvSpPr>
      <dsp:spPr>
        <a:xfrm>
          <a:off x="4389391" y="114826"/>
          <a:ext cx="2292198" cy="181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noProof="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Caracterizar</a:t>
          </a:r>
          <a:endParaRPr lang="es-MX" sz="2400" b="1" kern="1200" noProof="0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9391" y="114826"/>
        <a:ext cx="2292198" cy="1810869"/>
      </dsp:txXfrm>
    </dsp:sp>
    <dsp:sp modelId="{7B5E5CF7-419E-488C-AD50-DC5C40D1CB90}">
      <dsp:nvSpPr>
        <dsp:cNvPr id="0" name=""/>
        <dsp:cNvSpPr/>
      </dsp:nvSpPr>
      <dsp:spPr>
        <a:xfrm>
          <a:off x="1402911" y="-138648"/>
          <a:ext cx="5114767" cy="5114767"/>
        </a:xfrm>
        <a:prstGeom prst="circularArrow">
          <a:avLst>
            <a:gd name="adj1" fmla="val 6904"/>
            <a:gd name="adj2" fmla="val 465500"/>
            <a:gd name="adj3" fmla="val 653243"/>
            <a:gd name="adj4" fmla="val 20813821"/>
            <a:gd name="adj5" fmla="val 805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21A64-DC50-4F48-9657-B06342245EAC}">
      <dsp:nvSpPr>
        <dsp:cNvPr id="0" name=""/>
        <dsp:cNvSpPr/>
      </dsp:nvSpPr>
      <dsp:spPr>
        <a:xfrm>
          <a:off x="4597968" y="3114064"/>
          <a:ext cx="1810869" cy="181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noProof="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Identificar</a:t>
          </a:r>
          <a:endParaRPr lang="es-MX" sz="2400" b="1" kern="1200" noProof="0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7968" y="3114064"/>
        <a:ext cx="1810869" cy="1810869"/>
      </dsp:txXfrm>
    </dsp:sp>
    <dsp:sp modelId="{6F626990-E08D-466A-824F-1C5F84816EBD}">
      <dsp:nvSpPr>
        <dsp:cNvPr id="0" name=""/>
        <dsp:cNvSpPr/>
      </dsp:nvSpPr>
      <dsp:spPr>
        <a:xfrm>
          <a:off x="1305589" y="-35536"/>
          <a:ext cx="5114767" cy="5114767"/>
        </a:xfrm>
        <a:prstGeom prst="circularArrow">
          <a:avLst>
            <a:gd name="adj1" fmla="val 6904"/>
            <a:gd name="adj2" fmla="val 465500"/>
            <a:gd name="adj3" fmla="val 5728296"/>
            <a:gd name="adj4" fmla="val 4214863"/>
            <a:gd name="adj5" fmla="val 8055"/>
          </a:avLst>
        </a:prstGeom>
        <a:solidFill>
          <a:schemeClr val="accent3">
            <a:hueOff val="4183829"/>
            <a:satOff val="-2417"/>
            <a:lumOff val="-30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299C0-C52C-46FF-8C7D-4BA59E12BF6F}">
      <dsp:nvSpPr>
        <dsp:cNvPr id="0" name=""/>
        <dsp:cNvSpPr/>
      </dsp:nvSpPr>
      <dsp:spPr>
        <a:xfrm>
          <a:off x="1554371" y="3190510"/>
          <a:ext cx="1810869" cy="181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noProof="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Cultivar</a:t>
          </a:r>
          <a:endParaRPr lang="es-MX" sz="2400" b="1" kern="1200" noProof="0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54371" y="3190510"/>
        <a:ext cx="1810869" cy="1810869"/>
      </dsp:txXfrm>
    </dsp:sp>
    <dsp:sp modelId="{7BA0E62A-2F94-4C0A-B546-4A52207B3674}">
      <dsp:nvSpPr>
        <dsp:cNvPr id="0" name=""/>
        <dsp:cNvSpPr/>
      </dsp:nvSpPr>
      <dsp:spPr>
        <a:xfrm>
          <a:off x="1440265" y="719"/>
          <a:ext cx="5114767" cy="5114767"/>
        </a:xfrm>
        <a:prstGeom prst="circularArrow">
          <a:avLst>
            <a:gd name="adj1" fmla="val 6904"/>
            <a:gd name="adj2" fmla="val 465500"/>
            <a:gd name="adj3" fmla="val 11348794"/>
            <a:gd name="adj4" fmla="val 9785707"/>
            <a:gd name="adj5" fmla="val 8055"/>
          </a:avLst>
        </a:prstGeom>
        <a:solidFill>
          <a:schemeClr val="accent3">
            <a:hueOff val="8367657"/>
            <a:satOff val="-4833"/>
            <a:lumOff val="-60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81828-DA69-4331-974A-296437960459}">
      <dsp:nvSpPr>
        <dsp:cNvPr id="0" name=""/>
        <dsp:cNvSpPr/>
      </dsp:nvSpPr>
      <dsp:spPr>
        <a:xfrm>
          <a:off x="1554371" y="114826"/>
          <a:ext cx="1810869" cy="181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noProof="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Validar</a:t>
          </a:r>
          <a:endParaRPr lang="es-MX" sz="2400" b="1" kern="1200" noProof="0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54371" y="114826"/>
        <a:ext cx="1810869" cy="1810869"/>
      </dsp:txXfrm>
    </dsp:sp>
    <dsp:sp modelId="{DDFD4A1A-47E0-4DDA-BF71-2ED104EC910D}">
      <dsp:nvSpPr>
        <dsp:cNvPr id="0" name=""/>
        <dsp:cNvSpPr/>
      </dsp:nvSpPr>
      <dsp:spPr>
        <a:xfrm>
          <a:off x="1440265" y="719"/>
          <a:ext cx="5114767" cy="5114767"/>
        </a:xfrm>
        <a:prstGeom prst="circularArrow">
          <a:avLst>
            <a:gd name="adj1" fmla="val 6904"/>
            <a:gd name="adj2" fmla="val 465500"/>
            <a:gd name="adj3" fmla="val 16357124"/>
            <a:gd name="adj4" fmla="val 15185707"/>
            <a:gd name="adj5" fmla="val 8055"/>
          </a:avLst>
        </a:prstGeom>
        <a:solidFill>
          <a:schemeClr val="accent3">
            <a:hueOff val="12551485"/>
            <a:satOff val="-7250"/>
            <a:lumOff val="-9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E4C015-C14A-4A11-A28B-9C3C86C221C7}">
      <dsp:nvSpPr>
        <dsp:cNvPr id="0" name=""/>
        <dsp:cNvSpPr/>
      </dsp:nvSpPr>
      <dsp:spPr>
        <a:xfrm>
          <a:off x="1732116" y="43947"/>
          <a:ext cx="933696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noProof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Caracterizar </a:t>
          </a:r>
          <a:endParaRPr lang="es-MX" sz="1000" b="1" kern="1200" noProof="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32116" y="43947"/>
        <a:ext cx="933696" cy="705678"/>
      </dsp:txXfrm>
    </dsp:sp>
    <dsp:sp modelId="{7B5E5CF7-419E-488C-AD50-DC5C40D1CB90}">
      <dsp:nvSpPr>
        <dsp:cNvPr id="0" name=""/>
        <dsp:cNvSpPr/>
      </dsp:nvSpPr>
      <dsp:spPr>
        <a:xfrm>
          <a:off x="603053" y="-525"/>
          <a:ext cx="1993223" cy="1993223"/>
        </a:xfrm>
        <a:prstGeom prst="circularArrow">
          <a:avLst>
            <a:gd name="adj1" fmla="val 6904"/>
            <a:gd name="adj2" fmla="val 465486"/>
            <a:gd name="adj3" fmla="val 548850"/>
            <a:gd name="adj4" fmla="val 20585663"/>
            <a:gd name="adj5" fmla="val 805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21A64-DC50-4F48-9657-B06342245EAC}">
      <dsp:nvSpPr>
        <dsp:cNvPr id="0" name=""/>
        <dsp:cNvSpPr/>
      </dsp:nvSpPr>
      <dsp:spPr>
        <a:xfrm>
          <a:off x="1846125" y="1242546"/>
          <a:ext cx="705678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Identificar</a:t>
          </a:r>
          <a:endParaRPr lang="es-MX" sz="10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46125" y="1242546"/>
        <a:ext cx="705678" cy="705678"/>
      </dsp:txXfrm>
    </dsp:sp>
    <dsp:sp modelId="{6F626990-E08D-466A-824F-1C5F84816EBD}">
      <dsp:nvSpPr>
        <dsp:cNvPr id="0" name=""/>
        <dsp:cNvSpPr/>
      </dsp:nvSpPr>
      <dsp:spPr>
        <a:xfrm>
          <a:off x="603053" y="-525"/>
          <a:ext cx="1993223" cy="1993223"/>
        </a:xfrm>
        <a:prstGeom prst="circularArrow">
          <a:avLst>
            <a:gd name="adj1" fmla="val 6904"/>
            <a:gd name="adj2" fmla="val 465486"/>
            <a:gd name="adj3" fmla="val 5948850"/>
            <a:gd name="adj4" fmla="val 4385663"/>
            <a:gd name="adj5" fmla="val 8054"/>
          </a:avLst>
        </a:prstGeom>
        <a:solidFill>
          <a:schemeClr val="accent3">
            <a:hueOff val="4183829"/>
            <a:satOff val="-2417"/>
            <a:lumOff val="-30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299C0-C52C-46FF-8C7D-4BA59E12BF6F}">
      <dsp:nvSpPr>
        <dsp:cNvPr id="0" name=""/>
        <dsp:cNvSpPr/>
      </dsp:nvSpPr>
      <dsp:spPr>
        <a:xfrm>
          <a:off x="647526" y="1242546"/>
          <a:ext cx="705678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Propagar</a:t>
          </a:r>
          <a:endParaRPr lang="es-MX" sz="10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7526" y="1242546"/>
        <a:ext cx="705678" cy="705678"/>
      </dsp:txXfrm>
    </dsp:sp>
    <dsp:sp modelId="{7BA0E62A-2F94-4C0A-B546-4A52207B3674}">
      <dsp:nvSpPr>
        <dsp:cNvPr id="0" name=""/>
        <dsp:cNvSpPr/>
      </dsp:nvSpPr>
      <dsp:spPr>
        <a:xfrm>
          <a:off x="603053" y="-525"/>
          <a:ext cx="1993223" cy="1993223"/>
        </a:xfrm>
        <a:prstGeom prst="circularArrow">
          <a:avLst>
            <a:gd name="adj1" fmla="val 6904"/>
            <a:gd name="adj2" fmla="val 465486"/>
            <a:gd name="adj3" fmla="val 11348850"/>
            <a:gd name="adj4" fmla="val 9785663"/>
            <a:gd name="adj5" fmla="val 8054"/>
          </a:avLst>
        </a:prstGeom>
        <a:solidFill>
          <a:schemeClr val="accent3">
            <a:hueOff val="8367657"/>
            <a:satOff val="-4833"/>
            <a:lumOff val="-60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81828-DA69-4331-974A-296437960459}">
      <dsp:nvSpPr>
        <dsp:cNvPr id="0" name=""/>
        <dsp:cNvSpPr/>
      </dsp:nvSpPr>
      <dsp:spPr>
        <a:xfrm>
          <a:off x="647526" y="43947"/>
          <a:ext cx="705678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Validar</a:t>
          </a:r>
          <a:endParaRPr lang="es-MX" sz="10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7526" y="43947"/>
        <a:ext cx="705678" cy="705678"/>
      </dsp:txXfrm>
    </dsp:sp>
    <dsp:sp modelId="{DDFD4A1A-47E0-4DDA-BF71-2ED104EC910D}">
      <dsp:nvSpPr>
        <dsp:cNvPr id="0" name=""/>
        <dsp:cNvSpPr/>
      </dsp:nvSpPr>
      <dsp:spPr>
        <a:xfrm>
          <a:off x="603053" y="-525"/>
          <a:ext cx="1993223" cy="1993223"/>
        </a:xfrm>
        <a:prstGeom prst="circularArrow">
          <a:avLst>
            <a:gd name="adj1" fmla="val 6904"/>
            <a:gd name="adj2" fmla="val 465486"/>
            <a:gd name="adj3" fmla="val 16273968"/>
            <a:gd name="adj4" fmla="val 15185663"/>
            <a:gd name="adj5" fmla="val 8054"/>
          </a:avLst>
        </a:prstGeom>
        <a:solidFill>
          <a:schemeClr val="accent3">
            <a:hueOff val="12551485"/>
            <a:satOff val="-7250"/>
            <a:lumOff val="-9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E4C015-C14A-4A11-A28B-9C3C86C221C7}">
      <dsp:nvSpPr>
        <dsp:cNvPr id="0" name=""/>
        <dsp:cNvSpPr/>
      </dsp:nvSpPr>
      <dsp:spPr>
        <a:xfrm>
          <a:off x="1632006" y="43947"/>
          <a:ext cx="1067175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noProof="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Caracterizar</a:t>
          </a:r>
          <a:endParaRPr lang="es-MX" sz="1000" b="1" kern="1200" noProof="0" dirty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32006" y="43947"/>
        <a:ext cx="1067175" cy="705678"/>
      </dsp:txXfrm>
    </dsp:sp>
    <dsp:sp modelId="{7B5E5CF7-419E-488C-AD50-DC5C40D1CB90}">
      <dsp:nvSpPr>
        <dsp:cNvPr id="0" name=""/>
        <dsp:cNvSpPr/>
      </dsp:nvSpPr>
      <dsp:spPr>
        <a:xfrm>
          <a:off x="616132" y="118962"/>
          <a:ext cx="1993223" cy="1993223"/>
        </a:xfrm>
        <a:prstGeom prst="circularArrow">
          <a:avLst>
            <a:gd name="adj1" fmla="val 6904"/>
            <a:gd name="adj2" fmla="val 465486"/>
            <a:gd name="adj3" fmla="val 51483"/>
            <a:gd name="adj4" fmla="val 20065172"/>
            <a:gd name="adj5" fmla="val 805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21A64-DC50-4F48-9657-B06342245EAC}">
      <dsp:nvSpPr>
        <dsp:cNvPr id="0" name=""/>
        <dsp:cNvSpPr/>
      </dsp:nvSpPr>
      <dsp:spPr>
        <a:xfrm>
          <a:off x="1909002" y="1242546"/>
          <a:ext cx="705678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noProof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Identificar</a:t>
          </a:r>
          <a:endParaRPr lang="es-MX" sz="1000" b="1" kern="1200" noProof="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09002" y="1242546"/>
        <a:ext cx="705678" cy="705678"/>
      </dsp:txXfrm>
    </dsp:sp>
    <dsp:sp modelId="{6F626990-E08D-466A-824F-1C5F84816EBD}">
      <dsp:nvSpPr>
        <dsp:cNvPr id="0" name=""/>
        <dsp:cNvSpPr/>
      </dsp:nvSpPr>
      <dsp:spPr>
        <a:xfrm>
          <a:off x="672756" y="38280"/>
          <a:ext cx="1993223" cy="1993223"/>
        </a:xfrm>
        <a:prstGeom prst="circularArrow">
          <a:avLst>
            <a:gd name="adj1" fmla="val 6904"/>
            <a:gd name="adj2" fmla="val 465486"/>
            <a:gd name="adj3" fmla="val 6395896"/>
            <a:gd name="adj4" fmla="val 4414566"/>
            <a:gd name="adj5" fmla="val 8054"/>
          </a:avLst>
        </a:prstGeom>
        <a:solidFill>
          <a:schemeClr val="accent3">
            <a:hueOff val="4183829"/>
            <a:satOff val="-2417"/>
            <a:lumOff val="-30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299C0-C52C-46FF-8C7D-4BA59E12BF6F}">
      <dsp:nvSpPr>
        <dsp:cNvPr id="0" name=""/>
        <dsp:cNvSpPr/>
      </dsp:nvSpPr>
      <dsp:spPr>
        <a:xfrm>
          <a:off x="614156" y="1242546"/>
          <a:ext cx="705678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Propagar</a:t>
          </a:r>
          <a:endParaRPr lang="es-MX" sz="10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4156" y="1242546"/>
        <a:ext cx="705678" cy="705678"/>
      </dsp:txXfrm>
    </dsp:sp>
    <dsp:sp modelId="{7BA0E62A-2F94-4C0A-B546-4A52207B3674}">
      <dsp:nvSpPr>
        <dsp:cNvPr id="0" name=""/>
        <dsp:cNvSpPr/>
      </dsp:nvSpPr>
      <dsp:spPr>
        <a:xfrm>
          <a:off x="569683" y="-525"/>
          <a:ext cx="1993223" cy="1993223"/>
        </a:xfrm>
        <a:prstGeom prst="circularArrow">
          <a:avLst>
            <a:gd name="adj1" fmla="val 6904"/>
            <a:gd name="adj2" fmla="val 465486"/>
            <a:gd name="adj3" fmla="val 11348850"/>
            <a:gd name="adj4" fmla="val 9785663"/>
            <a:gd name="adj5" fmla="val 8054"/>
          </a:avLst>
        </a:prstGeom>
        <a:solidFill>
          <a:schemeClr val="accent3">
            <a:hueOff val="8367657"/>
            <a:satOff val="-4833"/>
            <a:lumOff val="-60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81828-DA69-4331-974A-296437960459}">
      <dsp:nvSpPr>
        <dsp:cNvPr id="0" name=""/>
        <dsp:cNvSpPr/>
      </dsp:nvSpPr>
      <dsp:spPr>
        <a:xfrm>
          <a:off x="614156" y="43947"/>
          <a:ext cx="705678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Validar</a:t>
          </a:r>
          <a:endParaRPr lang="es-MX" sz="10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4156" y="43947"/>
        <a:ext cx="705678" cy="705678"/>
      </dsp:txXfrm>
    </dsp:sp>
    <dsp:sp modelId="{DDFD4A1A-47E0-4DDA-BF71-2ED104EC910D}">
      <dsp:nvSpPr>
        <dsp:cNvPr id="0" name=""/>
        <dsp:cNvSpPr/>
      </dsp:nvSpPr>
      <dsp:spPr>
        <a:xfrm>
          <a:off x="569683" y="-525"/>
          <a:ext cx="1993223" cy="1993223"/>
        </a:xfrm>
        <a:prstGeom prst="circularArrow">
          <a:avLst>
            <a:gd name="adj1" fmla="val 6904"/>
            <a:gd name="adj2" fmla="val 465486"/>
            <a:gd name="adj3" fmla="val 16001318"/>
            <a:gd name="adj4" fmla="val 15185663"/>
            <a:gd name="adj5" fmla="val 8054"/>
          </a:avLst>
        </a:prstGeom>
        <a:solidFill>
          <a:schemeClr val="accent3">
            <a:hueOff val="12551485"/>
            <a:satOff val="-7250"/>
            <a:lumOff val="-9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E4C015-C14A-4A11-A28B-9C3C86C221C7}">
      <dsp:nvSpPr>
        <dsp:cNvPr id="0" name=""/>
        <dsp:cNvSpPr/>
      </dsp:nvSpPr>
      <dsp:spPr>
        <a:xfrm>
          <a:off x="1767195" y="43947"/>
          <a:ext cx="886924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Caracterizar</a:t>
          </a:r>
          <a:endParaRPr lang="en-US" sz="1000" b="1" kern="1200" dirty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67195" y="43947"/>
        <a:ext cx="886924" cy="705678"/>
      </dsp:txXfrm>
    </dsp:sp>
    <dsp:sp modelId="{7B5E5CF7-419E-488C-AD50-DC5C40D1CB90}">
      <dsp:nvSpPr>
        <dsp:cNvPr id="0" name=""/>
        <dsp:cNvSpPr/>
      </dsp:nvSpPr>
      <dsp:spPr>
        <a:xfrm>
          <a:off x="614746" y="-525"/>
          <a:ext cx="1993223" cy="1993223"/>
        </a:xfrm>
        <a:prstGeom prst="circularArrow">
          <a:avLst>
            <a:gd name="adj1" fmla="val 6904"/>
            <a:gd name="adj2" fmla="val 465486"/>
            <a:gd name="adj3" fmla="val 548850"/>
            <a:gd name="adj4" fmla="val 20585663"/>
            <a:gd name="adj5" fmla="val 805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21A64-DC50-4F48-9657-B06342245EAC}">
      <dsp:nvSpPr>
        <dsp:cNvPr id="0" name=""/>
        <dsp:cNvSpPr/>
      </dsp:nvSpPr>
      <dsp:spPr>
        <a:xfrm>
          <a:off x="1857818" y="1242546"/>
          <a:ext cx="705678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Identificar</a:t>
          </a:r>
          <a:endParaRPr lang="en-US" sz="1000" b="1" kern="1200" dirty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57818" y="1242546"/>
        <a:ext cx="705678" cy="705678"/>
      </dsp:txXfrm>
    </dsp:sp>
    <dsp:sp modelId="{6F626990-E08D-466A-824F-1C5F84816EBD}">
      <dsp:nvSpPr>
        <dsp:cNvPr id="0" name=""/>
        <dsp:cNvSpPr/>
      </dsp:nvSpPr>
      <dsp:spPr>
        <a:xfrm>
          <a:off x="614746" y="-525"/>
          <a:ext cx="1993223" cy="1993223"/>
        </a:xfrm>
        <a:prstGeom prst="circularArrow">
          <a:avLst>
            <a:gd name="adj1" fmla="val 6904"/>
            <a:gd name="adj2" fmla="val 465486"/>
            <a:gd name="adj3" fmla="val 5948850"/>
            <a:gd name="adj4" fmla="val 4385663"/>
            <a:gd name="adj5" fmla="val 8054"/>
          </a:avLst>
        </a:prstGeom>
        <a:solidFill>
          <a:schemeClr val="accent3">
            <a:hueOff val="4183829"/>
            <a:satOff val="-2417"/>
            <a:lumOff val="-30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299C0-C52C-46FF-8C7D-4BA59E12BF6F}">
      <dsp:nvSpPr>
        <dsp:cNvPr id="0" name=""/>
        <dsp:cNvSpPr/>
      </dsp:nvSpPr>
      <dsp:spPr>
        <a:xfrm>
          <a:off x="659219" y="1242546"/>
          <a:ext cx="705678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rgbClr val="FF0000"/>
              </a:solidFill>
            </a:rPr>
            <a:t>Cultivar</a:t>
          </a:r>
          <a:endParaRPr lang="en-US" sz="1000" b="1" kern="1200" dirty="0">
            <a:solidFill>
              <a:srgbClr val="FF0000"/>
            </a:solidFill>
          </a:endParaRPr>
        </a:p>
      </dsp:txBody>
      <dsp:txXfrm>
        <a:off x="659219" y="1242546"/>
        <a:ext cx="705678" cy="705678"/>
      </dsp:txXfrm>
    </dsp:sp>
    <dsp:sp modelId="{7BA0E62A-2F94-4C0A-B546-4A52207B3674}">
      <dsp:nvSpPr>
        <dsp:cNvPr id="0" name=""/>
        <dsp:cNvSpPr/>
      </dsp:nvSpPr>
      <dsp:spPr>
        <a:xfrm>
          <a:off x="614746" y="-525"/>
          <a:ext cx="1993223" cy="1993223"/>
        </a:xfrm>
        <a:prstGeom prst="circularArrow">
          <a:avLst>
            <a:gd name="adj1" fmla="val 6904"/>
            <a:gd name="adj2" fmla="val 465486"/>
            <a:gd name="adj3" fmla="val 11348850"/>
            <a:gd name="adj4" fmla="val 9785663"/>
            <a:gd name="adj5" fmla="val 8054"/>
          </a:avLst>
        </a:prstGeom>
        <a:solidFill>
          <a:schemeClr val="accent3">
            <a:hueOff val="8367657"/>
            <a:satOff val="-4833"/>
            <a:lumOff val="-60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81828-DA69-4331-974A-296437960459}">
      <dsp:nvSpPr>
        <dsp:cNvPr id="0" name=""/>
        <dsp:cNvSpPr/>
      </dsp:nvSpPr>
      <dsp:spPr>
        <a:xfrm>
          <a:off x="659219" y="43947"/>
          <a:ext cx="705678" cy="705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rgbClr val="FF0000"/>
              </a:solidFill>
            </a:rPr>
            <a:t>Validar</a:t>
          </a:r>
          <a:endParaRPr lang="en-US" sz="1000" b="1" kern="1200" dirty="0">
            <a:solidFill>
              <a:srgbClr val="FF0000"/>
            </a:solidFill>
          </a:endParaRPr>
        </a:p>
      </dsp:txBody>
      <dsp:txXfrm>
        <a:off x="659219" y="43947"/>
        <a:ext cx="705678" cy="705678"/>
      </dsp:txXfrm>
    </dsp:sp>
    <dsp:sp modelId="{DDFD4A1A-47E0-4DDA-BF71-2ED104EC910D}">
      <dsp:nvSpPr>
        <dsp:cNvPr id="0" name=""/>
        <dsp:cNvSpPr/>
      </dsp:nvSpPr>
      <dsp:spPr>
        <a:xfrm>
          <a:off x="614746" y="-525"/>
          <a:ext cx="1993223" cy="1993223"/>
        </a:xfrm>
        <a:prstGeom prst="circularArrow">
          <a:avLst>
            <a:gd name="adj1" fmla="val 6904"/>
            <a:gd name="adj2" fmla="val 465486"/>
            <a:gd name="adj3" fmla="val 16370231"/>
            <a:gd name="adj4" fmla="val 15185663"/>
            <a:gd name="adj5" fmla="val 8054"/>
          </a:avLst>
        </a:prstGeom>
        <a:solidFill>
          <a:schemeClr val="accent3">
            <a:hueOff val="12551485"/>
            <a:satOff val="-7250"/>
            <a:lumOff val="-9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59E3DB-4E7A-4713-9104-6BF7E09801A0}">
      <dsp:nvSpPr>
        <dsp:cNvPr id="0" name=""/>
        <dsp:cNvSpPr/>
      </dsp:nvSpPr>
      <dsp:spPr>
        <a:xfrm>
          <a:off x="410774" y="684"/>
          <a:ext cx="6341579" cy="576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Compromiso de Elanco</a:t>
          </a:r>
          <a:r>
            <a:rPr lang="es-MX" sz="2600" b="1" kern="1200" noProof="0" dirty="0" smtClean="0">
              <a:latin typeface="Calibri" panose="020F0502020204030204" pitchFamily="34" charset="0"/>
              <a:cs typeface="Arial" panose="020B0604020202020204" pitchFamily="34" charset="0"/>
            </a:rPr>
            <a:t>™</a:t>
          </a:r>
          <a:endParaRPr lang="es-MX" sz="26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0774" y="684"/>
        <a:ext cx="6341579" cy="576507"/>
      </dsp:txXfrm>
    </dsp:sp>
    <dsp:sp modelId="{731DE3D9-101D-4F28-BC05-88FAFFE8004B}">
      <dsp:nvSpPr>
        <dsp:cNvPr id="0" name=""/>
        <dsp:cNvSpPr/>
      </dsp:nvSpPr>
      <dsp:spPr>
        <a:xfrm>
          <a:off x="646489" y="548619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504F2-382F-4593-AD65-8F104D86861E}">
      <dsp:nvSpPr>
        <dsp:cNvPr id="0" name=""/>
        <dsp:cNvSpPr/>
      </dsp:nvSpPr>
      <dsp:spPr>
        <a:xfrm>
          <a:off x="1775959" y="539095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627574"/>
            <a:satOff val="-363"/>
            <a:lumOff val="-451"/>
            <a:alphaOff val="0"/>
          </a:schemeClr>
        </a:solidFill>
        <a:ln w="25400" cap="flat" cmpd="sng" algn="ctr">
          <a:solidFill>
            <a:schemeClr val="accent3">
              <a:hueOff val="627574"/>
              <a:satOff val="-363"/>
              <a:lumOff val="-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0CB469-84C5-4C26-880E-3BAB18852873}">
      <dsp:nvSpPr>
        <dsp:cNvPr id="0" name=""/>
        <dsp:cNvSpPr/>
      </dsp:nvSpPr>
      <dsp:spPr>
        <a:xfrm>
          <a:off x="2944227" y="567667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1255149"/>
            <a:satOff val="-725"/>
            <a:lumOff val="-902"/>
            <a:alphaOff val="0"/>
          </a:schemeClr>
        </a:solidFill>
        <a:ln w="25400" cap="flat" cmpd="sng" algn="ctr">
          <a:solidFill>
            <a:schemeClr val="accent3">
              <a:hueOff val="1255149"/>
              <a:satOff val="-725"/>
              <a:lumOff val="-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9D26B-0C3A-496E-AC31-77A92CF6E54F}">
      <dsp:nvSpPr>
        <dsp:cNvPr id="0" name=""/>
        <dsp:cNvSpPr/>
      </dsp:nvSpPr>
      <dsp:spPr>
        <a:xfrm>
          <a:off x="4178478" y="577191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1882723"/>
            <a:satOff val="-1088"/>
            <a:lumOff val="-1353"/>
            <a:alphaOff val="0"/>
          </a:schemeClr>
        </a:solidFill>
        <a:ln w="25400" cap="flat" cmpd="sng" algn="ctr">
          <a:solidFill>
            <a:schemeClr val="accent3">
              <a:hueOff val="1882723"/>
              <a:satOff val="-1088"/>
              <a:lumOff val="-1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6826A7-DC76-4FC1-B660-3A8762A9C809}">
      <dsp:nvSpPr>
        <dsp:cNvPr id="0" name=""/>
        <dsp:cNvSpPr/>
      </dsp:nvSpPr>
      <dsp:spPr>
        <a:xfrm>
          <a:off x="5184833" y="548619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2510297"/>
            <a:satOff val="-1450"/>
            <a:lumOff val="-1804"/>
            <a:alphaOff val="0"/>
          </a:schemeClr>
        </a:solidFill>
        <a:ln w="25400" cap="flat" cmpd="sng" algn="ctr">
          <a:solidFill>
            <a:schemeClr val="accent3">
              <a:hueOff val="2510297"/>
              <a:satOff val="-1450"/>
              <a:lumOff val="-18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F7EF0-9A9A-474D-B1F2-A1E857775EBC}">
      <dsp:nvSpPr>
        <dsp:cNvPr id="0" name=""/>
        <dsp:cNvSpPr/>
      </dsp:nvSpPr>
      <dsp:spPr>
        <a:xfrm>
          <a:off x="6219050" y="567667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3137871"/>
            <a:satOff val="-1813"/>
            <a:lumOff val="-2255"/>
            <a:alphaOff val="0"/>
          </a:schemeClr>
        </a:solidFill>
        <a:ln w="25400" cap="flat" cmpd="sng" algn="ctr">
          <a:solidFill>
            <a:schemeClr val="accent3">
              <a:hueOff val="3137871"/>
              <a:satOff val="-1813"/>
              <a:lumOff val="-2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FDDF04-E8ED-48FD-8424-4A56F2A40436}">
      <dsp:nvSpPr>
        <dsp:cNvPr id="0" name=""/>
        <dsp:cNvSpPr/>
      </dsp:nvSpPr>
      <dsp:spPr>
        <a:xfrm>
          <a:off x="6912278" y="567667"/>
          <a:ext cx="2361896" cy="1174366"/>
        </a:xfrm>
        <a:prstGeom prst="chevron">
          <a:avLst>
            <a:gd name="adj" fmla="val 70610"/>
          </a:avLst>
        </a:prstGeom>
        <a:solidFill>
          <a:schemeClr val="accent3">
            <a:hueOff val="3765446"/>
            <a:satOff val="-2175"/>
            <a:lumOff val="-2706"/>
            <a:alphaOff val="0"/>
          </a:schemeClr>
        </a:solidFill>
        <a:ln w="25400" cap="flat" cmpd="sng" algn="ctr">
          <a:solidFill>
            <a:schemeClr val="accent3">
              <a:hueOff val="3765446"/>
              <a:satOff val="-2175"/>
              <a:lumOff val="-2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EAEC1B-BD9F-4D51-A758-0E27CC95AB3A}">
      <dsp:nvSpPr>
        <dsp:cNvPr id="0" name=""/>
        <dsp:cNvSpPr/>
      </dsp:nvSpPr>
      <dsp:spPr>
        <a:xfrm>
          <a:off x="467948" y="694628"/>
          <a:ext cx="8343260" cy="939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Elanco está comprometido a proporcionar soluciones alternativas eficaces basadas en la ciencia</a:t>
          </a:r>
          <a:endParaRPr lang="es-MX" sz="20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7948" y="694628"/>
        <a:ext cx="8343260" cy="939493"/>
      </dsp:txXfrm>
    </dsp:sp>
    <dsp:sp modelId="{8D81600C-9C18-4794-993D-8C8B046A98A9}">
      <dsp:nvSpPr>
        <dsp:cNvPr id="0" name=""/>
        <dsp:cNvSpPr/>
      </dsp:nvSpPr>
      <dsp:spPr>
        <a:xfrm>
          <a:off x="410774" y="1833896"/>
          <a:ext cx="6341579" cy="576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Mapeo del Microbioma</a:t>
          </a:r>
          <a:endParaRPr lang="es-MX" sz="26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0774" y="1833896"/>
        <a:ext cx="6341579" cy="576507"/>
      </dsp:txXfrm>
    </dsp:sp>
    <dsp:sp modelId="{A38C7673-DB2D-4EA3-A43D-3B816EE7A598}">
      <dsp:nvSpPr>
        <dsp:cNvPr id="0" name=""/>
        <dsp:cNvSpPr/>
      </dsp:nvSpPr>
      <dsp:spPr>
        <a:xfrm>
          <a:off x="588084" y="2400879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4393020"/>
            <a:satOff val="-2538"/>
            <a:lumOff val="-3157"/>
            <a:alphaOff val="0"/>
          </a:schemeClr>
        </a:solidFill>
        <a:ln w="25400" cap="flat" cmpd="sng" algn="ctr">
          <a:solidFill>
            <a:schemeClr val="accent3">
              <a:hueOff val="4393020"/>
              <a:satOff val="-2538"/>
              <a:lumOff val="-3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4BBB10-0145-41F9-A398-47F04EC79F8D}">
      <dsp:nvSpPr>
        <dsp:cNvPr id="0" name=""/>
        <dsp:cNvSpPr/>
      </dsp:nvSpPr>
      <dsp:spPr>
        <a:xfrm>
          <a:off x="1765173" y="2429452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5020594"/>
            <a:satOff val="-2900"/>
            <a:lumOff val="-3608"/>
            <a:alphaOff val="0"/>
          </a:schemeClr>
        </a:solidFill>
        <a:ln w="25400" cap="flat" cmpd="sng" algn="ctr">
          <a:solidFill>
            <a:schemeClr val="accent3">
              <a:hueOff val="5020594"/>
              <a:satOff val="-2900"/>
              <a:lumOff val="-36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C41C14-D9F7-4588-B9FD-2078A86A0B75}">
      <dsp:nvSpPr>
        <dsp:cNvPr id="0" name=""/>
        <dsp:cNvSpPr/>
      </dsp:nvSpPr>
      <dsp:spPr>
        <a:xfrm>
          <a:off x="2828676" y="2419927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5648168"/>
            <a:satOff val="-3263"/>
            <a:lumOff val="-4059"/>
            <a:alphaOff val="0"/>
          </a:schemeClr>
        </a:solidFill>
        <a:ln w="25400" cap="flat" cmpd="sng" algn="ctr">
          <a:solidFill>
            <a:schemeClr val="accent3">
              <a:hueOff val="5648168"/>
              <a:satOff val="-3263"/>
              <a:lumOff val="-4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28FA9-426B-44F9-BBC3-3EFB3D9A8B2B}">
      <dsp:nvSpPr>
        <dsp:cNvPr id="0" name=""/>
        <dsp:cNvSpPr/>
      </dsp:nvSpPr>
      <dsp:spPr>
        <a:xfrm>
          <a:off x="3681912" y="2410403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6275743"/>
            <a:satOff val="-3625"/>
            <a:lumOff val="-4510"/>
            <a:alphaOff val="0"/>
          </a:schemeClr>
        </a:solidFill>
        <a:ln w="25400" cap="flat" cmpd="sng" algn="ctr">
          <a:solidFill>
            <a:schemeClr val="accent3">
              <a:hueOff val="6275743"/>
              <a:satOff val="-3625"/>
              <a:lumOff val="-4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E698CA-5708-4771-B1B4-A5687E113414}">
      <dsp:nvSpPr>
        <dsp:cNvPr id="0" name=""/>
        <dsp:cNvSpPr/>
      </dsp:nvSpPr>
      <dsp:spPr>
        <a:xfrm>
          <a:off x="4735888" y="2410403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6903317"/>
            <a:satOff val="-3988"/>
            <a:lumOff val="-4961"/>
            <a:alphaOff val="0"/>
          </a:schemeClr>
        </a:solidFill>
        <a:ln w="25400" cap="flat" cmpd="sng" algn="ctr">
          <a:solidFill>
            <a:schemeClr val="accent3">
              <a:hueOff val="6903317"/>
              <a:satOff val="-3988"/>
              <a:lumOff val="-4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CC38FA-3DBE-49BA-A368-76A3B1545E5A}">
      <dsp:nvSpPr>
        <dsp:cNvPr id="0" name=""/>
        <dsp:cNvSpPr/>
      </dsp:nvSpPr>
      <dsp:spPr>
        <a:xfrm>
          <a:off x="5598666" y="2410403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7530891"/>
            <a:satOff val="-4350"/>
            <a:lumOff val="-5412"/>
            <a:alphaOff val="0"/>
          </a:schemeClr>
        </a:solidFill>
        <a:ln w="25400" cap="flat" cmpd="sng" algn="ctr">
          <a:solidFill>
            <a:schemeClr val="accent3">
              <a:hueOff val="7530891"/>
              <a:satOff val="-4350"/>
              <a:lumOff val="-5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16F9E-9B85-486D-AB2A-035D2573C6C7}">
      <dsp:nvSpPr>
        <dsp:cNvPr id="0" name=""/>
        <dsp:cNvSpPr/>
      </dsp:nvSpPr>
      <dsp:spPr>
        <a:xfrm>
          <a:off x="6412772" y="2391355"/>
          <a:ext cx="2861402" cy="1174366"/>
        </a:xfrm>
        <a:prstGeom prst="chevron">
          <a:avLst>
            <a:gd name="adj" fmla="val 70610"/>
          </a:avLst>
        </a:prstGeom>
        <a:solidFill>
          <a:schemeClr val="accent3">
            <a:hueOff val="8158466"/>
            <a:satOff val="-4713"/>
            <a:lumOff val="-5863"/>
            <a:alphaOff val="0"/>
          </a:schemeClr>
        </a:solidFill>
        <a:ln w="25400" cap="flat" cmpd="sng" algn="ctr">
          <a:solidFill>
            <a:schemeClr val="accent3">
              <a:hueOff val="8158466"/>
              <a:satOff val="-4713"/>
              <a:lumOff val="-5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3D62E1-3A9B-48FC-9CEA-7DDA5BA030F9}">
      <dsp:nvSpPr>
        <dsp:cNvPr id="0" name=""/>
        <dsp:cNvSpPr/>
      </dsp:nvSpPr>
      <dsp:spPr>
        <a:xfrm>
          <a:off x="410774" y="2527840"/>
          <a:ext cx="8283581" cy="939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6275743"/>
              <a:satOff val="-3625"/>
              <a:lumOff val="-4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El Mapeo del Microbioma es un proceso efectivo para caracterizar las bacterias patógenas que afectan el desempeño dentro de un sistema avícola</a:t>
          </a:r>
          <a:endParaRPr lang="es-MX" sz="20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0774" y="2527840"/>
        <a:ext cx="8283581" cy="939493"/>
      </dsp:txXfrm>
    </dsp:sp>
    <dsp:sp modelId="{EFA02ED9-4422-4DE2-8D75-D1F51830D810}">
      <dsp:nvSpPr>
        <dsp:cNvPr id="0" name=""/>
        <dsp:cNvSpPr/>
      </dsp:nvSpPr>
      <dsp:spPr>
        <a:xfrm>
          <a:off x="410774" y="3667108"/>
          <a:ext cx="6341579" cy="576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Soluciones a la Medida</a:t>
          </a:r>
          <a:endParaRPr lang="es-MX" sz="26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0774" y="3667108"/>
        <a:ext cx="6341579" cy="576507"/>
      </dsp:txXfrm>
    </dsp:sp>
    <dsp:sp modelId="{6BBA9379-2206-453D-BB32-7FC7066B3FEE}">
      <dsp:nvSpPr>
        <dsp:cNvPr id="0" name=""/>
        <dsp:cNvSpPr/>
      </dsp:nvSpPr>
      <dsp:spPr>
        <a:xfrm>
          <a:off x="530942" y="4244300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8786039"/>
            <a:satOff val="-5075"/>
            <a:lumOff val="-6314"/>
            <a:alphaOff val="0"/>
          </a:schemeClr>
        </a:solidFill>
        <a:ln w="25400" cap="flat" cmpd="sng" algn="ctr">
          <a:solidFill>
            <a:schemeClr val="accent3">
              <a:hueOff val="8786039"/>
              <a:satOff val="-5075"/>
              <a:lumOff val="-6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5158E3-1050-4315-83E8-E97EBF4DE16A}">
      <dsp:nvSpPr>
        <dsp:cNvPr id="0" name=""/>
        <dsp:cNvSpPr/>
      </dsp:nvSpPr>
      <dsp:spPr>
        <a:xfrm>
          <a:off x="1612793" y="4243615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9413614"/>
            <a:satOff val="-5438"/>
            <a:lumOff val="-6765"/>
            <a:alphaOff val="0"/>
          </a:schemeClr>
        </a:solidFill>
        <a:ln w="25400" cap="flat" cmpd="sng" algn="ctr">
          <a:solidFill>
            <a:schemeClr val="accent3">
              <a:hueOff val="9413614"/>
              <a:satOff val="-5438"/>
              <a:lumOff val="-6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8B0DAC-AA04-4888-B546-4440492EEDFE}">
      <dsp:nvSpPr>
        <dsp:cNvPr id="0" name=""/>
        <dsp:cNvSpPr/>
      </dsp:nvSpPr>
      <dsp:spPr>
        <a:xfrm>
          <a:off x="2733441" y="4244300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10041188"/>
            <a:satOff val="-5800"/>
            <a:lumOff val="-7216"/>
            <a:alphaOff val="0"/>
          </a:schemeClr>
        </a:solidFill>
        <a:ln w="25400" cap="flat" cmpd="sng" algn="ctr">
          <a:solidFill>
            <a:schemeClr val="accent3">
              <a:hueOff val="10041188"/>
              <a:satOff val="-5800"/>
              <a:lumOff val="-72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FBDD3-3A4C-4619-B3F1-5A0A4570C6E5}">
      <dsp:nvSpPr>
        <dsp:cNvPr id="0" name=""/>
        <dsp:cNvSpPr/>
      </dsp:nvSpPr>
      <dsp:spPr>
        <a:xfrm>
          <a:off x="3786712" y="4244300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10668763"/>
            <a:satOff val="-6163"/>
            <a:lumOff val="-7667"/>
            <a:alphaOff val="0"/>
          </a:schemeClr>
        </a:solidFill>
        <a:ln w="25400" cap="flat" cmpd="sng" algn="ctr">
          <a:solidFill>
            <a:schemeClr val="accent3">
              <a:hueOff val="10668763"/>
              <a:satOff val="-6163"/>
              <a:lumOff val="-7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266334-3767-40A7-9B63-3D57B3A3E5AD}">
      <dsp:nvSpPr>
        <dsp:cNvPr id="0" name=""/>
        <dsp:cNvSpPr/>
      </dsp:nvSpPr>
      <dsp:spPr>
        <a:xfrm>
          <a:off x="4897833" y="4243615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11296337"/>
            <a:satOff val="-6525"/>
            <a:lumOff val="-8118"/>
            <a:alphaOff val="0"/>
          </a:schemeClr>
        </a:solidFill>
        <a:ln w="25400" cap="flat" cmpd="sng" algn="ctr">
          <a:solidFill>
            <a:schemeClr val="accent3">
              <a:hueOff val="11296337"/>
              <a:satOff val="-6525"/>
              <a:lumOff val="-81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D1A892-5F42-4B9B-B10E-06BE67EA728C}">
      <dsp:nvSpPr>
        <dsp:cNvPr id="0" name=""/>
        <dsp:cNvSpPr/>
      </dsp:nvSpPr>
      <dsp:spPr>
        <a:xfrm>
          <a:off x="5789178" y="4243615"/>
          <a:ext cx="1483929" cy="1174366"/>
        </a:xfrm>
        <a:prstGeom prst="chevron">
          <a:avLst>
            <a:gd name="adj" fmla="val 70610"/>
          </a:avLst>
        </a:prstGeom>
        <a:solidFill>
          <a:schemeClr val="accent3">
            <a:hueOff val="11923911"/>
            <a:satOff val="-6888"/>
            <a:lumOff val="-8569"/>
            <a:alphaOff val="0"/>
          </a:schemeClr>
        </a:solidFill>
        <a:ln w="25400" cap="flat" cmpd="sng" algn="ctr">
          <a:solidFill>
            <a:schemeClr val="accent3">
              <a:hueOff val="11923911"/>
              <a:satOff val="-6888"/>
              <a:lumOff val="-8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4AEA8A-DF39-445F-BB96-F4E0FF96D8A2}">
      <dsp:nvSpPr>
        <dsp:cNvPr id="0" name=""/>
        <dsp:cNvSpPr/>
      </dsp:nvSpPr>
      <dsp:spPr>
        <a:xfrm>
          <a:off x="6576465" y="4234091"/>
          <a:ext cx="2697709" cy="1174366"/>
        </a:xfrm>
        <a:prstGeom prst="chevron">
          <a:avLst>
            <a:gd name="adj" fmla="val 70610"/>
          </a:avLst>
        </a:prstGeom>
        <a:solidFill>
          <a:schemeClr val="accent3">
            <a:hueOff val="12551485"/>
            <a:satOff val="-7250"/>
            <a:lumOff val="-9020"/>
            <a:alphaOff val="0"/>
          </a:schemeClr>
        </a:solidFill>
        <a:ln w="25400" cap="flat" cmpd="sng" algn="ctr">
          <a:solidFill>
            <a:schemeClr val="accent3">
              <a:hueOff val="12551485"/>
              <a:satOff val="-7250"/>
              <a:lumOff val="-90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F6DFD-8723-4D9C-98C1-4CD2A9078AAC}">
      <dsp:nvSpPr>
        <dsp:cNvPr id="0" name=""/>
        <dsp:cNvSpPr/>
      </dsp:nvSpPr>
      <dsp:spPr>
        <a:xfrm>
          <a:off x="486963" y="4380105"/>
          <a:ext cx="8264565" cy="939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2551485"/>
              <a:satOff val="-7250"/>
              <a:lumOff val="-90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El resultado de este mapeo: un DFM (</a:t>
          </a:r>
          <a:r>
            <a:rPr lang="en-US" sz="200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Direct-fed microbial product</a:t>
          </a:r>
          <a:r>
            <a:rPr lang="en-US" sz="2000" b="0" i="0" kern="1200" dirty="0" smtClean="0"/>
            <a:t>) </a:t>
          </a:r>
          <a:r>
            <a:rPr lang="es-MX" sz="2000" i="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personalizado </a:t>
          </a:r>
          <a:r>
            <a:rPr lang="es-MX" sz="20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basado en </a:t>
          </a:r>
          <a:r>
            <a:rPr lang="es-MX" sz="2000" i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Bacillus </a:t>
          </a:r>
          <a:r>
            <a:rPr lang="es-MX" sz="2000" i="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dirigido a controlar los desafíos bacterianos de sus aves</a:t>
          </a:r>
          <a:endParaRPr lang="es-MX" sz="20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6963" y="4380105"/>
        <a:ext cx="8264565" cy="9394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224D5-B5A9-4455-9D83-44A038C71555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F1788A-F0C9-48FD-9A85-F9ECBA11A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401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E0EE9-7BD8-4F4C-A6B9-B070F7889663}" type="datetimeFigureOut">
              <a:rPr lang="en-US" smtClean="0"/>
              <a:pPr/>
              <a:t>11/18/2019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1EF70-B0BF-49D9-ADF0-25C42899C9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8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CORRELINK - ABS747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CORRELINK - ABS1104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CORRELINK - ABS1541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CORRELINK - ABS1781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CORRELINK - ABS1999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CORRELINK - ABS2018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4C0F0-DDCE-9F46-A643-95C446BBF3B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372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4C0F0-DDCE-9F46-A643-95C446BBF3B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74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026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25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36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678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50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82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624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135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113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4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22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-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lanco-ppt-temp_standard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4544289" y="-6193"/>
            <a:ext cx="7664360" cy="6875911"/>
          </a:xfrm>
          <a:custGeom>
            <a:avLst/>
            <a:gdLst/>
            <a:ahLst/>
            <a:cxnLst/>
            <a:rect l="l" t="t" r="r" b="b"/>
            <a:pathLst>
              <a:path w="5748270" h="6875911">
                <a:moveTo>
                  <a:pt x="5647098" y="0"/>
                </a:moveTo>
                <a:lnTo>
                  <a:pt x="5747416" y="0"/>
                </a:lnTo>
                <a:lnTo>
                  <a:pt x="5746709" y="855981"/>
                </a:lnTo>
                <a:cubicBezTo>
                  <a:pt x="5745831" y="2875135"/>
                  <a:pt x="5749983" y="4823878"/>
                  <a:pt x="5747428" y="6866502"/>
                </a:cubicBezTo>
                <a:lnTo>
                  <a:pt x="1659176" y="6875911"/>
                </a:lnTo>
                <a:lnTo>
                  <a:pt x="0" y="5216736"/>
                </a:lnTo>
                <a:lnTo>
                  <a:pt x="5213488" y="5152"/>
                </a:lnTo>
                <a:lnTo>
                  <a:pt x="5391015" y="228"/>
                </a:lnTo>
                <a:lnTo>
                  <a:pt x="5626410" y="2920"/>
                </a:lnTo>
                <a:close/>
              </a:path>
            </a:pathLst>
          </a:custGeom>
          <a:effectLst/>
        </p:spPr>
        <p:txBody>
          <a:bodyPr vert="horz" anchor="ctr"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INSERT PHOTO HERE (RIGHT)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43496" y="1338592"/>
            <a:ext cx="7197043" cy="1470025"/>
          </a:xfrm>
        </p:spPr>
        <p:txBody>
          <a:bodyPr>
            <a:noAutofit/>
          </a:bodyPr>
          <a:lstStyle/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18580" y="665765"/>
            <a:ext cx="8246875" cy="672499"/>
          </a:xfrm>
          <a:prstGeom prst="rect">
            <a:avLst/>
          </a:prstGeom>
        </p:spPr>
        <p:txBody>
          <a:bodyPr vert="horz" anchor="b"/>
          <a:lstStyle>
            <a:lvl1pPr marL="0" indent="0" algn="ctr">
              <a:buFontTx/>
              <a:buNone/>
              <a:defRPr sz="16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189" indent="0">
              <a:buFontTx/>
              <a:buNone/>
              <a:defRPr sz="1600" b="1">
                <a:latin typeface="Arial"/>
                <a:cs typeface="Arial"/>
              </a:defRPr>
            </a:lvl2pPr>
            <a:lvl3pPr marL="914377" indent="0">
              <a:buFontTx/>
              <a:buNone/>
              <a:defRPr sz="1600" b="1">
                <a:latin typeface="Arial"/>
                <a:cs typeface="Arial"/>
              </a:defRPr>
            </a:lvl3pPr>
            <a:lvl4pPr marL="1371566" indent="0">
              <a:buFontTx/>
              <a:buNone/>
              <a:defRPr sz="1600" b="1">
                <a:latin typeface="Arial"/>
                <a:cs typeface="Arial"/>
              </a:defRPr>
            </a:lvl4pPr>
            <a:lvl5pPr marL="1828754" indent="0">
              <a:buFontTx/>
              <a:buNone/>
              <a:defRPr sz="1600" b="1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117656" y="3640670"/>
            <a:ext cx="2853267" cy="5456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200">
                <a:solidFill>
                  <a:srgbClr val="99C7EB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DATE/PRESENTER NAME IF NEEDED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1297" y="6495919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7383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79203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9" name="Picture 8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022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79203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10" name="Picture 9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51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026839" y="6274909"/>
            <a:ext cx="432002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s-E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Correlink™, Elanco™ y el logo de la barra diagonal son marcas registradas de Elanco o sus afiliadas</a:t>
            </a:r>
            <a:endParaRPr lang="en-US" sz="700" kern="1200" dirty="0" smtClean="0">
              <a:solidFill>
                <a:srgbClr val="3D789F"/>
              </a:solidFill>
              <a:latin typeface="Arial"/>
              <a:ea typeface="+mn-ea"/>
              <a:cs typeface="Arial"/>
            </a:endParaRPr>
          </a:p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©2019 Elanco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266156" y="6614465"/>
            <a:ext cx="121860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0" i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EM-CO-19-0054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392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3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19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lanco-ppt-temp_standard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716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lanco-ppt-temp_standard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31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blank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928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3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63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2513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806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blanks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6415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3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©2017, Elanco Animal Health, a division of Eli Lilly and Company 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103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5279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060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lanco-ppt-temp_blanks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6186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3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177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033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Body-2 Colum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4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blanks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7845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3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678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clos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336520"/>
            <a:ext cx="10972800" cy="1518304"/>
          </a:xfrm>
        </p:spPr>
        <p:txBody>
          <a:bodyPr anchor="ctr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TEXT (use this page as a closing slide: “Questions?” or “Discussion”)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3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439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ody-blank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819800" y="6294707"/>
            <a:ext cx="2844800" cy="365125"/>
          </a:xfrm>
          <a:prstGeom prst="rect">
            <a:avLst/>
          </a:prstGeom>
        </p:spPr>
        <p:txBody>
          <a:bodyPr/>
          <a:lstStyle/>
          <a:p>
            <a:fld id="{17FD9226-F898-5242-BCE7-43277A97173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9206" y="6360415"/>
            <a:ext cx="4320020" cy="2358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585"/>
            <a:r>
              <a:rPr lang="es-MX" sz="933" noProof="0" dirty="0" smtClean="0">
                <a:solidFill>
                  <a:srgbClr val="3D789F"/>
                </a:solidFill>
                <a:latin typeface="Arial"/>
                <a:cs typeface="Arial"/>
              </a:rPr>
              <a:t>©2015, </a:t>
            </a:r>
            <a:r>
              <a:rPr lang="es-MX" sz="933" noProof="0" dirty="0" err="1" smtClean="0">
                <a:solidFill>
                  <a:srgbClr val="3D789F"/>
                </a:solidFill>
                <a:latin typeface="Arial"/>
                <a:cs typeface="Arial"/>
              </a:rPr>
              <a:t>Elanco</a:t>
            </a:r>
            <a:r>
              <a:rPr lang="es-MX" sz="933" noProof="0" dirty="0" smtClean="0">
                <a:solidFill>
                  <a:srgbClr val="3D789F"/>
                </a:solidFill>
                <a:latin typeface="Arial"/>
                <a:cs typeface="Arial"/>
              </a:rPr>
              <a:t> Animal </a:t>
            </a:r>
            <a:r>
              <a:rPr lang="es-MX" sz="933" noProof="0" dirty="0" err="1" smtClean="0">
                <a:solidFill>
                  <a:srgbClr val="3D789F"/>
                </a:solidFill>
                <a:latin typeface="Arial"/>
                <a:cs typeface="Arial"/>
              </a:rPr>
              <a:t>Health</a:t>
            </a:r>
            <a:r>
              <a:rPr lang="es-MX" sz="933" noProof="0" dirty="0" smtClean="0">
                <a:solidFill>
                  <a:srgbClr val="3D789F"/>
                </a:solidFill>
                <a:latin typeface="Arial"/>
                <a:cs typeface="Arial"/>
              </a:rPr>
              <a:t>, una división de Eli Lilly and </a:t>
            </a:r>
            <a:r>
              <a:rPr lang="es-MX" sz="933" noProof="0" dirty="0" err="1" smtClean="0">
                <a:solidFill>
                  <a:srgbClr val="3D789F"/>
                </a:solidFill>
                <a:latin typeface="Arial"/>
                <a:cs typeface="Arial"/>
              </a:rPr>
              <a:t>Company</a:t>
            </a:r>
            <a:r>
              <a:rPr lang="es-MX" sz="933" noProof="0" dirty="0" smtClean="0">
                <a:solidFill>
                  <a:srgbClr val="3D789F"/>
                </a:solidFill>
                <a:latin typeface="Arial"/>
                <a:cs typeface="Arial"/>
              </a:rPr>
              <a:t> </a:t>
            </a:r>
            <a:endParaRPr lang="es-MX" sz="933" noProof="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008529"/>
            <a:ext cx="10972800" cy="511763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6743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2FD6-F52E-4EB8-9EF3-74CEE2845C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7997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lanco-ppt-temp_standard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4542017" y="0"/>
            <a:ext cx="7664360" cy="6875911"/>
          </a:xfrm>
          <a:custGeom>
            <a:avLst/>
            <a:gdLst/>
            <a:ahLst/>
            <a:cxnLst/>
            <a:rect l="l" t="t" r="r" b="b"/>
            <a:pathLst>
              <a:path w="5748270" h="6875911">
                <a:moveTo>
                  <a:pt x="5647098" y="0"/>
                </a:moveTo>
                <a:lnTo>
                  <a:pt x="5747416" y="0"/>
                </a:lnTo>
                <a:lnTo>
                  <a:pt x="5746709" y="855981"/>
                </a:lnTo>
                <a:cubicBezTo>
                  <a:pt x="5745831" y="2875135"/>
                  <a:pt x="5749983" y="4823878"/>
                  <a:pt x="5747428" y="6866502"/>
                </a:cubicBezTo>
                <a:lnTo>
                  <a:pt x="1659176" y="6875911"/>
                </a:lnTo>
                <a:lnTo>
                  <a:pt x="0" y="5216736"/>
                </a:lnTo>
                <a:lnTo>
                  <a:pt x="5213488" y="5152"/>
                </a:lnTo>
                <a:lnTo>
                  <a:pt x="5391015" y="228"/>
                </a:lnTo>
                <a:lnTo>
                  <a:pt x="5626410" y="2920"/>
                </a:lnTo>
                <a:close/>
              </a:path>
            </a:pathLst>
          </a:custGeom>
          <a:effectLst/>
        </p:spPr>
        <p:txBody>
          <a:bodyPr vert="horz" anchor="ctr"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INSERT PHOTO HERE (RIGHT)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43496" y="1338592"/>
            <a:ext cx="7197043" cy="1470025"/>
          </a:xfrm>
        </p:spPr>
        <p:txBody>
          <a:bodyPr>
            <a:noAutofit/>
          </a:bodyPr>
          <a:lstStyle/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18580" y="665765"/>
            <a:ext cx="8246875" cy="672499"/>
          </a:xfrm>
          <a:prstGeom prst="rect">
            <a:avLst/>
          </a:prstGeom>
        </p:spPr>
        <p:txBody>
          <a:bodyPr vert="horz" anchor="b"/>
          <a:lstStyle>
            <a:lvl1pPr marL="0" indent="0" algn="ctr">
              <a:buFontTx/>
              <a:buNone/>
              <a:defRPr sz="16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189" indent="0">
              <a:buFontTx/>
              <a:buNone/>
              <a:defRPr sz="1600" b="1">
                <a:latin typeface="Arial"/>
                <a:cs typeface="Arial"/>
              </a:defRPr>
            </a:lvl2pPr>
            <a:lvl3pPr marL="914377" indent="0">
              <a:buFontTx/>
              <a:buNone/>
              <a:defRPr sz="1600" b="1">
                <a:latin typeface="Arial"/>
                <a:cs typeface="Arial"/>
              </a:defRPr>
            </a:lvl3pPr>
            <a:lvl4pPr marL="1371566" indent="0">
              <a:buFontTx/>
              <a:buNone/>
              <a:defRPr sz="1600" b="1">
                <a:latin typeface="Arial"/>
                <a:cs typeface="Arial"/>
              </a:defRPr>
            </a:lvl4pPr>
            <a:lvl5pPr marL="1828754" indent="0">
              <a:buFontTx/>
              <a:buNone/>
              <a:defRPr sz="1600" b="1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117656" y="3640670"/>
            <a:ext cx="2853267" cy="5456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200">
                <a:solidFill>
                  <a:srgbClr val="99C7EB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DATE/PRESENTER NAME IF NEEDED</a:t>
            </a:r>
          </a:p>
        </p:txBody>
      </p:sp>
      <p:sp>
        <p:nvSpPr>
          <p:cNvPr id="4" name="Isosceles Triangle 3"/>
          <p:cNvSpPr/>
          <p:nvPr userDrawn="1"/>
        </p:nvSpPr>
        <p:spPr>
          <a:xfrm>
            <a:off x="0" y="3456422"/>
            <a:ext cx="4626074" cy="3419347"/>
          </a:xfrm>
          <a:custGeom>
            <a:avLst/>
            <a:gdLst>
              <a:gd name="connsiteX0" fmla="*/ 0 w 3271472"/>
              <a:gd name="connsiteY0" fmla="*/ 2521273 h 2521273"/>
              <a:gd name="connsiteX1" fmla="*/ 1635736 w 3271472"/>
              <a:gd name="connsiteY1" fmla="*/ 0 h 2521273"/>
              <a:gd name="connsiteX2" fmla="*/ 3271472 w 3271472"/>
              <a:gd name="connsiteY2" fmla="*/ 2521273 h 2521273"/>
              <a:gd name="connsiteX3" fmla="*/ 0 w 3271472"/>
              <a:gd name="connsiteY3" fmla="*/ 2521273 h 2521273"/>
              <a:gd name="connsiteX0" fmla="*/ 104052 w 3375524"/>
              <a:gd name="connsiteY0" fmla="*/ 3120084 h 3120084"/>
              <a:gd name="connsiteX1" fmla="*/ 0 w 3375524"/>
              <a:gd name="connsiteY1" fmla="*/ 0 h 3120084"/>
              <a:gd name="connsiteX2" fmla="*/ 3375524 w 3375524"/>
              <a:gd name="connsiteY2" fmla="*/ 3120084 h 3120084"/>
              <a:gd name="connsiteX3" fmla="*/ 104052 w 3375524"/>
              <a:gd name="connsiteY3" fmla="*/ 3120084 h 3120084"/>
              <a:gd name="connsiteX0" fmla="*/ 0 w 3384760"/>
              <a:gd name="connsiteY0" fmla="*/ 3419489 h 3419489"/>
              <a:gd name="connsiteX1" fmla="*/ 9236 w 3384760"/>
              <a:gd name="connsiteY1" fmla="*/ 0 h 3419489"/>
              <a:gd name="connsiteX2" fmla="*/ 3384760 w 3384760"/>
              <a:gd name="connsiteY2" fmla="*/ 3120084 h 3419489"/>
              <a:gd name="connsiteX3" fmla="*/ 0 w 3384760"/>
              <a:gd name="connsiteY3" fmla="*/ 3419489 h 3419489"/>
              <a:gd name="connsiteX0" fmla="*/ 0 w 3910742"/>
              <a:gd name="connsiteY0" fmla="*/ 3419489 h 3419489"/>
              <a:gd name="connsiteX1" fmla="*/ 9236 w 3910742"/>
              <a:gd name="connsiteY1" fmla="*/ 0 h 3419489"/>
              <a:gd name="connsiteX2" fmla="*/ 3910742 w 3910742"/>
              <a:gd name="connsiteY2" fmla="*/ 3403305 h 3419489"/>
              <a:gd name="connsiteX3" fmla="*/ 0 w 3910742"/>
              <a:gd name="connsiteY3" fmla="*/ 3419489 h 3419489"/>
              <a:gd name="connsiteX0" fmla="*/ 0 w 3952306"/>
              <a:gd name="connsiteY0" fmla="*/ 3419489 h 3419489"/>
              <a:gd name="connsiteX1" fmla="*/ 9236 w 3952306"/>
              <a:gd name="connsiteY1" fmla="*/ 0 h 3419489"/>
              <a:gd name="connsiteX2" fmla="*/ 3952306 w 3952306"/>
              <a:gd name="connsiteY2" fmla="*/ 3403305 h 3419489"/>
              <a:gd name="connsiteX3" fmla="*/ 0 w 3952306"/>
              <a:gd name="connsiteY3" fmla="*/ 3419489 h 3419489"/>
              <a:gd name="connsiteX0" fmla="*/ 0 w 3952306"/>
              <a:gd name="connsiteY0" fmla="*/ 3419489 h 3419489"/>
              <a:gd name="connsiteX1" fmla="*/ 5080 w 3952306"/>
              <a:gd name="connsiteY1" fmla="*/ 0 h 3419489"/>
              <a:gd name="connsiteX2" fmla="*/ 3952306 w 3952306"/>
              <a:gd name="connsiteY2" fmla="*/ 3403305 h 3419489"/>
              <a:gd name="connsiteX3" fmla="*/ 0 w 3952306"/>
              <a:gd name="connsiteY3" fmla="*/ 3419489 h 3419489"/>
              <a:gd name="connsiteX0" fmla="*/ 0 w 3952306"/>
              <a:gd name="connsiteY0" fmla="*/ 3415333 h 3415333"/>
              <a:gd name="connsiteX1" fmla="*/ 5080 w 3952306"/>
              <a:gd name="connsiteY1" fmla="*/ 0 h 3415333"/>
              <a:gd name="connsiteX2" fmla="*/ 3952306 w 3952306"/>
              <a:gd name="connsiteY2" fmla="*/ 3403305 h 3415333"/>
              <a:gd name="connsiteX3" fmla="*/ 0 w 3952306"/>
              <a:gd name="connsiteY3" fmla="*/ 3415333 h 3415333"/>
              <a:gd name="connsiteX0" fmla="*/ 0 w 4626074"/>
              <a:gd name="connsiteY0" fmla="*/ 3415333 h 3419347"/>
              <a:gd name="connsiteX1" fmla="*/ 5080 w 4626074"/>
              <a:gd name="connsiteY1" fmla="*/ 0 h 3419347"/>
              <a:gd name="connsiteX2" fmla="*/ 4626074 w 4626074"/>
              <a:gd name="connsiteY2" fmla="*/ 3419347 h 3419347"/>
              <a:gd name="connsiteX3" fmla="*/ 0 w 4626074"/>
              <a:gd name="connsiteY3" fmla="*/ 3415333 h 3419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6074" h="3419347">
                <a:moveTo>
                  <a:pt x="0" y="3415333"/>
                </a:moveTo>
                <a:cubicBezTo>
                  <a:pt x="3079" y="2275503"/>
                  <a:pt x="2001" y="1139830"/>
                  <a:pt x="5080" y="0"/>
                </a:cubicBezTo>
                <a:lnTo>
                  <a:pt x="4626074" y="3419347"/>
                </a:lnTo>
                <a:lnTo>
                  <a:pt x="0" y="3415333"/>
                </a:lnTo>
                <a:close/>
              </a:path>
            </a:pathLst>
          </a:custGeom>
          <a:solidFill>
            <a:srgbClr val="D6E1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TextBox 7"/>
          <p:cNvSpPr txBox="1"/>
          <p:nvPr/>
        </p:nvSpPr>
        <p:spPr>
          <a:xfrm>
            <a:off x="1199668" y="6289998"/>
            <a:ext cx="432002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s-E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Correlink™, Elanco™ y el logo de la barra diagonal son marcas registradas de Elanco o sus afiliadas</a:t>
            </a:r>
            <a:endParaRPr lang="en-US" sz="700" kern="1200" dirty="0" smtClean="0">
              <a:solidFill>
                <a:srgbClr val="3D789F"/>
              </a:solidFill>
              <a:latin typeface="Arial"/>
              <a:ea typeface="+mn-ea"/>
              <a:cs typeface="Arial"/>
            </a:endParaRPr>
          </a:p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©2019 Elanco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10" name="Picture 9" descr="elancologo_blue_flat.png">
            <a:extLst>
              <a:ext uri="{FF2B5EF4-FFF2-40B4-BE49-F238E27FC236}">
                <a16:creationId xmlns:a16="http://schemas.microsoft.com/office/drawing/2014/main" id="{D8A02485-ADEA-4598-B9DF-809D7F11B9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6" y="6274456"/>
            <a:ext cx="868152" cy="434076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5266156" y="6614465"/>
            <a:ext cx="121860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0" i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EM-CO-19-0054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96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lanco-ppt-temp_standard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4544289" y="-6193"/>
            <a:ext cx="7664360" cy="6875911"/>
          </a:xfrm>
          <a:custGeom>
            <a:avLst/>
            <a:gdLst/>
            <a:ahLst/>
            <a:cxnLst/>
            <a:rect l="l" t="t" r="r" b="b"/>
            <a:pathLst>
              <a:path w="5748270" h="6875911">
                <a:moveTo>
                  <a:pt x="5647098" y="0"/>
                </a:moveTo>
                <a:lnTo>
                  <a:pt x="5747416" y="0"/>
                </a:lnTo>
                <a:lnTo>
                  <a:pt x="5746709" y="855981"/>
                </a:lnTo>
                <a:cubicBezTo>
                  <a:pt x="5745831" y="2875135"/>
                  <a:pt x="5749983" y="4823878"/>
                  <a:pt x="5747428" y="6866502"/>
                </a:cubicBezTo>
                <a:lnTo>
                  <a:pt x="1659176" y="6875911"/>
                </a:lnTo>
                <a:lnTo>
                  <a:pt x="0" y="5216736"/>
                </a:lnTo>
                <a:lnTo>
                  <a:pt x="5213488" y="5152"/>
                </a:lnTo>
                <a:lnTo>
                  <a:pt x="5391015" y="228"/>
                </a:lnTo>
                <a:lnTo>
                  <a:pt x="5626410" y="2920"/>
                </a:lnTo>
                <a:close/>
              </a:path>
            </a:pathLst>
          </a:custGeom>
          <a:effectLst/>
        </p:spPr>
        <p:txBody>
          <a:bodyPr vert="horz" anchor="ctr"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INSERT PHOTO HERE (RIGHT)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43496" y="1338592"/>
            <a:ext cx="7197043" cy="1470025"/>
          </a:xfrm>
        </p:spPr>
        <p:txBody>
          <a:bodyPr>
            <a:noAutofit/>
          </a:bodyPr>
          <a:lstStyle/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18580" y="665765"/>
            <a:ext cx="8246875" cy="672499"/>
          </a:xfrm>
          <a:prstGeom prst="rect">
            <a:avLst/>
          </a:prstGeom>
        </p:spPr>
        <p:txBody>
          <a:bodyPr vert="horz" anchor="b"/>
          <a:lstStyle>
            <a:lvl1pPr marL="0" indent="0" algn="ctr">
              <a:buFontTx/>
              <a:buNone/>
              <a:defRPr sz="16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189" indent="0">
              <a:buFontTx/>
              <a:buNone/>
              <a:defRPr sz="1600" b="1">
                <a:latin typeface="Arial"/>
                <a:cs typeface="Arial"/>
              </a:defRPr>
            </a:lvl2pPr>
            <a:lvl3pPr marL="914377" indent="0">
              <a:buFontTx/>
              <a:buNone/>
              <a:defRPr sz="1600" b="1">
                <a:latin typeface="Arial"/>
                <a:cs typeface="Arial"/>
              </a:defRPr>
            </a:lvl3pPr>
            <a:lvl4pPr marL="1371566" indent="0">
              <a:buFontTx/>
              <a:buNone/>
              <a:defRPr sz="1600" b="1">
                <a:latin typeface="Arial"/>
                <a:cs typeface="Arial"/>
              </a:defRPr>
            </a:lvl4pPr>
            <a:lvl5pPr marL="1828754" indent="0">
              <a:buFontTx/>
              <a:buNone/>
              <a:defRPr sz="1600" b="1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117656" y="3640670"/>
            <a:ext cx="2853267" cy="5456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200">
                <a:solidFill>
                  <a:srgbClr val="99C7EB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DATE/PRESENTER NAME IF NEEDED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1297" y="6495919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88189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lanco-ppt-temp_standard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Picture Placeholder 15"/>
          <p:cNvSpPr>
            <a:spLocks noGrp="1"/>
          </p:cNvSpPr>
          <p:nvPr>
            <p:ph type="pic" sz="quarter" idx="13" hasCustomPrompt="1"/>
          </p:nvPr>
        </p:nvSpPr>
        <p:spPr>
          <a:xfrm>
            <a:off x="4" y="0"/>
            <a:ext cx="7581577" cy="6858000"/>
          </a:xfrm>
          <a:custGeom>
            <a:avLst/>
            <a:gdLst/>
            <a:ahLst/>
            <a:cxnLst/>
            <a:rect l="l" t="t" r="r" b="b"/>
            <a:pathLst>
              <a:path w="5686183" h="6858000">
                <a:moveTo>
                  <a:pt x="0" y="0"/>
                </a:moveTo>
                <a:lnTo>
                  <a:pt x="476531" y="0"/>
                </a:lnTo>
                <a:lnTo>
                  <a:pt x="5686183" y="5209652"/>
                </a:lnTo>
                <a:lnTo>
                  <a:pt x="403783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vert="horz" anchor="ctr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INSERT PHOTO HERE (LEFT)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974831" y="1338592"/>
            <a:ext cx="7197043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cover title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564899" y="554804"/>
            <a:ext cx="8016907" cy="783459"/>
          </a:xfrm>
          <a:prstGeom prst="rect">
            <a:avLst/>
          </a:prstGeom>
        </p:spPr>
        <p:txBody>
          <a:bodyPr vert="horz" anchor="b"/>
          <a:lstStyle>
            <a:lvl1pPr marL="0" indent="0" algn="ctr">
              <a:buFontTx/>
              <a:buNone/>
              <a:defRPr sz="16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189" indent="0">
              <a:buFontTx/>
              <a:buNone/>
              <a:defRPr sz="1600" b="1">
                <a:latin typeface="Arial"/>
                <a:cs typeface="Arial"/>
              </a:defRPr>
            </a:lvl2pPr>
            <a:lvl3pPr marL="914377" indent="0">
              <a:buFontTx/>
              <a:buNone/>
              <a:defRPr sz="1600" b="1">
                <a:latin typeface="Arial"/>
                <a:cs typeface="Arial"/>
              </a:defRPr>
            </a:lvl3pPr>
            <a:lvl4pPr marL="1371566" indent="0">
              <a:buFontTx/>
              <a:buNone/>
              <a:defRPr sz="1600" b="1">
                <a:latin typeface="Arial"/>
                <a:cs typeface="Arial"/>
              </a:defRPr>
            </a:lvl4pPr>
            <a:lvl5pPr marL="1828754" indent="0">
              <a:buFontTx/>
              <a:buNone/>
              <a:defRPr sz="1600" b="1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COVER SUBTITLE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37385" y="3640670"/>
            <a:ext cx="2853267" cy="545631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200">
                <a:solidFill>
                  <a:srgbClr val="99C7EB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DATE/PRESENTER NAME IF NEEDED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73913" y="6495919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50989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9" name="Picture 8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5863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10" name="Picture 9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70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849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608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lanco-ppt-temp_standard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2757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lanco-ppt-temp_standard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4121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blank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4644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257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9956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8880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blanks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4834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©2017, Elanco Animal Health, a division of Eli Lilly and Company 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320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986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0118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lanco-ppt-temp_blanks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0002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987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8361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Body-2 Colum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980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blanks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597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584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clos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336520"/>
            <a:ext cx="10972800" cy="1518304"/>
          </a:xfrm>
        </p:spPr>
        <p:txBody>
          <a:bodyPr anchor="ctr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TEXT (use this page as a closing slide: “Questions?” or “Discussion”)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352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8210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2768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0258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775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5208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2698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5798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360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480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614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261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blank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218F7-E94A-4DDF-9BAC-A8FE7A4CE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2582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9" name="Picture 8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54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(2 COLUMN TEXT)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3167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3167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75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451" y="-15292"/>
            <a:ext cx="3222842" cy="37899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026839" y="6274909"/>
            <a:ext cx="432002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s-E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Correlink™, Elanco™ y el logo de la barra diagonal son marcas registradas de Elanco o sus afiliadas</a:t>
            </a:r>
            <a:endParaRPr lang="en-US" sz="700" kern="1200" dirty="0" smtClean="0">
              <a:solidFill>
                <a:srgbClr val="3D789F"/>
              </a:solidFill>
              <a:latin typeface="Arial"/>
              <a:ea typeface="+mn-ea"/>
              <a:cs typeface="Arial"/>
            </a:endParaRPr>
          </a:p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©2019 Elanco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266156" y="6614465"/>
            <a:ext cx="121860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0" i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EM-CO-19-0054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98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7" name="Picture 6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40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Elanco-ppt-temp_16x9_Dividers_Bod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9" name="Picture 8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28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lanco-ppt-temp_16x9_Dividers_Bod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(2 COLUMN TEXT)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3167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3167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11" name="Picture 10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85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lanco-ppt-temp_16x9_Dividers_Body_White_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7" name="Picture 6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09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7" name="Picture 6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76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lanco-ppt-temp_16x9_Dividers_Body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026839" y="6274909"/>
            <a:ext cx="432002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s-E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Correlink™, Elanco™ y el logo de la barra diagonal son marcas registradas de Elanco o sus afiliadas</a:t>
            </a:r>
            <a:endParaRPr lang="en-US" sz="700" kern="1200" dirty="0" smtClean="0">
              <a:solidFill>
                <a:srgbClr val="3D789F"/>
              </a:solidFill>
              <a:latin typeface="Arial"/>
              <a:ea typeface="+mn-ea"/>
              <a:cs typeface="Arial"/>
            </a:endParaRPr>
          </a:p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©2019 Elanco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266156" y="6614465"/>
            <a:ext cx="121860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0" i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EM-CO-19-0054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743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Elanco-ppt-temp_16x9_Dividers_Body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(2 COLUMN TEXT)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3167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3167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10" name="Picture 9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39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lanco-ppt-temp_16x9_Dividers_Body_White_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3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7" name="Picture 6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7564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16x9_Dividers_Body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9" name="Picture 8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96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Elanco-ppt-temp_16x9_Dividers_Body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(2 COLUMN TEXT)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3167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3167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12" name="Picture 11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14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16x9_Dividers_Body_White_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7" name="Picture 6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65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7" name="Picture 6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8538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16x9_Dividers_Body4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9" name="Picture 8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47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Elanco-ppt-temp_16x9_Dividers_Body4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(2 COLUMN TEXT)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3167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3167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10" name="Picture 9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60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lanco-ppt-temp_16x9_Dividers_Body_White_4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29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7" name="Picture 6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9975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clos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342656"/>
            <a:ext cx="10972800" cy="1636678"/>
          </a:xfrm>
        </p:spPr>
        <p:txBody>
          <a:bodyPr anchor="ctr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TEXT (use this page as a closing slide: “QUESTIONS?” or “DISCUSSION”)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its subsidiaries or affiliates.</a:t>
            </a:r>
            <a:endParaRPr lang="en-US" sz="833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7" name="Picture 6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6230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FOR INTERNAL USE ONLY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80E14-A241-4304-9D8F-BAFA3B5714E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516893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1060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9" name="Picture 8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67904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10" name="Picture 9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707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51343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9629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lanco-ppt-temp_standard5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75679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lanco-ppt-temp_standard5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3454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blanks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69814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9288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95592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77658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blanks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4497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©2017, Elanco Animal Health, a division of Eli Lilly and Company 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5943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4123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dy-2 Column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61411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lanco-ppt-temp_blanks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8609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2385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-1 colum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 (ALL 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0342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Body-2 Colum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BODY TITLE</a:t>
            </a:r>
            <a:br>
              <a:rPr lang="en-US" dirty="0" smtClean="0"/>
            </a:br>
            <a:r>
              <a:rPr lang="en-US" dirty="0" smtClean="0"/>
              <a:t>(2 COLUMN TEXT)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3177"/>
            <a:ext cx="5384800" cy="4732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63284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blank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anco-ppt-temp_blanks4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911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BODY TITLE (use this page if you need a blank background for imagery)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2364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-dark_blank-clos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336520"/>
            <a:ext cx="10972800" cy="1518304"/>
          </a:xfrm>
        </p:spPr>
        <p:txBody>
          <a:bodyPr anchor="ctr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TEXT (use this page as a closing slide: “Questions?” or “Discussion”)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6" name="Picture 5" descr="elancologo_blue_fla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458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-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lanco-ppt-temp_standard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4544289" y="-6194"/>
            <a:ext cx="7664360" cy="6875911"/>
          </a:xfrm>
          <a:custGeom>
            <a:avLst/>
            <a:gdLst/>
            <a:ahLst/>
            <a:cxnLst/>
            <a:rect l="l" t="t" r="r" b="b"/>
            <a:pathLst>
              <a:path w="5748270" h="6875911">
                <a:moveTo>
                  <a:pt x="5647098" y="0"/>
                </a:moveTo>
                <a:lnTo>
                  <a:pt x="5747416" y="0"/>
                </a:lnTo>
                <a:lnTo>
                  <a:pt x="5746709" y="855981"/>
                </a:lnTo>
                <a:cubicBezTo>
                  <a:pt x="5745831" y="2875135"/>
                  <a:pt x="5749983" y="4823878"/>
                  <a:pt x="5747428" y="6866502"/>
                </a:cubicBezTo>
                <a:lnTo>
                  <a:pt x="1659176" y="6875911"/>
                </a:lnTo>
                <a:lnTo>
                  <a:pt x="0" y="5216736"/>
                </a:lnTo>
                <a:lnTo>
                  <a:pt x="5213488" y="5152"/>
                </a:lnTo>
                <a:lnTo>
                  <a:pt x="5391015" y="228"/>
                </a:lnTo>
                <a:lnTo>
                  <a:pt x="5626410" y="2920"/>
                </a:lnTo>
                <a:close/>
              </a:path>
            </a:pathLst>
          </a:custGeom>
          <a:effectLst/>
        </p:spPr>
        <p:txBody>
          <a:bodyPr vert="horz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INSERT PHOTO HERE (RIGHT)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43496" y="1338591"/>
            <a:ext cx="7197043" cy="1470025"/>
          </a:xfrm>
        </p:spPr>
        <p:txBody>
          <a:bodyPr>
            <a:noAutofit/>
          </a:bodyPr>
          <a:lstStyle/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18580" y="665766"/>
            <a:ext cx="8246875" cy="672498"/>
          </a:xfrm>
          <a:prstGeom prst="rect">
            <a:avLst/>
          </a:prstGeom>
        </p:spPr>
        <p:txBody>
          <a:bodyPr vert="horz" anchor="b"/>
          <a:lstStyle>
            <a:lvl1pPr marL="0" indent="0" algn="ctr">
              <a:buFontTx/>
              <a:buNone/>
              <a:defRPr sz="16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FontTx/>
              <a:buNone/>
              <a:defRPr sz="1600" b="1">
                <a:latin typeface="Arial"/>
                <a:cs typeface="Arial"/>
              </a:defRPr>
            </a:lvl2pPr>
            <a:lvl3pPr marL="914400" indent="0">
              <a:buFontTx/>
              <a:buNone/>
              <a:defRPr sz="1600" b="1">
                <a:latin typeface="Arial"/>
                <a:cs typeface="Arial"/>
              </a:defRPr>
            </a:lvl3pPr>
            <a:lvl4pPr marL="1371600" indent="0">
              <a:buFontTx/>
              <a:buNone/>
              <a:defRPr sz="1600" b="1">
                <a:latin typeface="Arial"/>
                <a:cs typeface="Arial"/>
              </a:defRPr>
            </a:lvl4pPr>
            <a:lvl5pPr marL="1828800" indent="0">
              <a:buFontTx/>
              <a:buNone/>
              <a:defRPr sz="1600" b="1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117656" y="3640669"/>
            <a:ext cx="2853267" cy="54563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200">
                <a:solidFill>
                  <a:srgbClr val="99C7EB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DATE/PRESENTER NAME IF NEEDED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81295" y="6495918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11652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Divider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0067" y="2089048"/>
            <a:ext cx="7832755" cy="2028834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dirty="0" smtClean="0"/>
              <a:t>Click to edit divider 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50067" y="1319200"/>
            <a:ext cx="7832755" cy="769848"/>
          </a:xfrm>
        </p:spPr>
        <p:txBody>
          <a:bodyPr anchor="b">
            <a:normAutofit/>
          </a:bodyPr>
          <a:lstStyle>
            <a:lvl1pPr marL="0" indent="0" algn="ctr">
              <a:buNone/>
              <a:defRPr sz="1600" b="1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SUBTITLE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4F789-7FE9-B94A-9313-EAF50DBF889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4" y="6345505"/>
            <a:ext cx="910751" cy="33896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 smtClean="0"/>
              <a:t>FOR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977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26" Type="http://schemas.openxmlformats.org/officeDocument/2006/relationships/image" Target="../media/image23.png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97.xml"/><Relationship Id="rId21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5" Type="http://schemas.openxmlformats.org/officeDocument/2006/relationships/image" Target="../media/image22.png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23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04.xml"/><Relationship Id="rId19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Relationship Id="rId22" Type="http://schemas.openxmlformats.org/officeDocument/2006/relationships/slideLayout" Target="../slideLayouts/slideLayout1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A84D-DF6D-4B0D-BE4D-119847EE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95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921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BODY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80849"/>
            <a:ext cx="10972800" cy="4745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body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19800" y="629470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79203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8" name="Picture 7" descr="elancologo_blue_flat.png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3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</p:sldLayoutIdLst>
  <p:hf sldNum="0" hdr="0" ftr="0" dt="0"/>
  <p:txStyles>
    <p:titleStyle>
      <a:lvl1pPr algn="l" defTabSz="457189" rtl="0" eaLnBrk="1" latinLnBrk="0" hangingPunct="1">
        <a:lnSpc>
          <a:spcPct val="8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Arial"/>
          <a:ea typeface="+mn-ea"/>
          <a:cs typeface="Arial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2"/>
          </a:solidFill>
          <a:latin typeface="Arial"/>
          <a:ea typeface="+mn-ea"/>
          <a:cs typeface="Arial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Arial"/>
          <a:ea typeface="+mn-ea"/>
          <a:cs typeface="Arial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266156" y="6614465"/>
            <a:ext cx="121860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0" i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EM-CO-19-0054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55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hf sldNum="0"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4400" i="1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12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BODY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80848"/>
            <a:ext cx="10972800" cy="4745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body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19800" y="629470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924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hf sldNum="0" hdr="0" ftr="0" dt="0"/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FOR INTERNAL USE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5F032-7E3C-4CAD-880B-E17FA5208C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33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921274"/>
          </a:xfrm>
          <a:prstGeom prst="rect">
            <a:avLst/>
          </a:prstGeom>
        </p:spPr>
        <p:txBody>
          <a:bodyPr vert="horz" lIns="130622" tIns="65311" rIns="130622" bIns="65311" rtlCol="0" anchor="b">
            <a:normAutofit/>
          </a:bodyPr>
          <a:lstStyle/>
          <a:p>
            <a:r>
              <a:rPr lang="en-US" dirty="0" smtClean="0"/>
              <a:t>CLICK TO EDIT BODY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80849"/>
            <a:ext cx="10972800" cy="474531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dirty="0" smtClean="0"/>
              <a:t>Click to edit body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25640" y="6294706"/>
            <a:ext cx="2844800" cy="365125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41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038599" y="6316233"/>
            <a:ext cx="4320020" cy="238092"/>
          </a:xfrm>
          <a:prstGeom prst="rect">
            <a:avLst/>
          </a:prstGeom>
          <a:noFill/>
        </p:spPr>
        <p:txBody>
          <a:bodyPr wrap="square" lIns="108852" tIns="54426" rIns="108852" bIns="54426" rtlCol="0" anchor="ctr">
            <a:spAutoFit/>
          </a:bodyPr>
          <a:lstStyle/>
          <a:p>
            <a:pPr algn="l"/>
            <a:r>
              <a:rPr lang="en-US" sz="833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 </a:t>
            </a:r>
            <a:r>
              <a:rPr lang="es-MX" sz="833" kern="1200" noProof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sus subsidiarias y afiliadas</a:t>
            </a:r>
            <a:endParaRPr lang="es-MX" sz="833" noProof="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10" name="Picture 9" descr="elancologo_blue_flat.png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15" y="6321988"/>
            <a:ext cx="674624" cy="3347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17" y="588433"/>
            <a:ext cx="3222842" cy="37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506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760" r:id="rId2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544237" rtl="0" eaLnBrk="1" latinLnBrk="0" hangingPunct="1">
        <a:lnSpc>
          <a:spcPct val="80000"/>
        </a:lnSpc>
        <a:spcBef>
          <a:spcPct val="0"/>
        </a:spcBef>
        <a:buNone/>
        <a:defRPr sz="3333" kern="1200" baseline="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408178" indent="-408178" algn="l" defTabSz="544237" rtl="0" eaLnBrk="1" latinLnBrk="0" hangingPunct="1">
        <a:spcBef>
          <a:spcPct val="20000"/>
        </a:spcBef>
        <a:buFont typeface="Arial"/>
        <a:buChar char="•"/>
        <a:defRPr sz="3167" kern="1200">
          <a:solidFill>
            <a:schemeClr val="tx2"/>
          </a:solidFill>
          <a:latin typeface="Arial"/>
          <a:ea typeface="+mn-ea"/>
          <a:cs typeface="Arial"/>
        </a:defRPr>
      </a:lvl1pPr>
      <a:lvl2pPr marL="884385" indent="-340148" algn="l" defTabSz="544237" rtl="0" eaLnBrk="1" latinLnBrk="0" hangingPunct="1">
        <a:spcBef>
          <a:spcPct val="20000"/>
        </a:spcBef>
        <a:buFont typeface="Arial"/>
        <a:buChar char="–"/>
        <a:defRPr sz="3000" kern="1200">
          <a:solidFill>
            <a:schemeClr val="tx2"/>
          </a:solidFill>
          <a:latin typeface="Arial"/>
          <a:ea typeface="+mn-ea"/>
          <a:cs typeface="Arial"/>
        </a:defRPr>
      </a:lvl2pPr>
      <a:lvl3pPr marL="1360592" indent="-272118" algn="l" defTabSz="544237" rtl="0" eaLnBrk="1" latinLnBrk="0" hangingPunct="1">
        <a:spcBef>
          <a:spcPct val="20000"/>
        </a:spcBef>
        <a:buFont typeface="Arial"/>
        <a:buChar char="•"/>
        <a:defRPr sz="2833" kern="1200">
          <a:solidFill>
            <a:schemeClr val="tx2"/>
          </a:solidFill>
          <a:latin typeface="Arial"/>
          <a:ea typeface="+mn-ea"/>
          <a:cs typeface="Arial"/>
        </a:defRPr>
      </a:lvl3pPr>
      <a:lvl4pPr marL="1904829" indent="-272118" algn="l" defTabSz="544237" rtl="0" eaLnBrk="1" latinLnBrk="0" hangingPunct="1">
        <a:spcBef>
          <a:spcPct val="20000"/>
        </a:spcBef>
        <a:buFont typeface="Arial"/>
        <a:buChar char="–"/>
        <a:defRPr sz="2500" kern="1200">
          <a:solidFill>
            <a:schemeClr val="tx2"/>
          </a:solidFill>
          <a:latin typeface="Arial"/>
          <a:ea typeface="+mn-ea"/>
          <a:cs typeface="Arial"/>
        </a:defRPr>
      </a:lvl4pPr>
      <a:lvl5pPr marL="2449065" indent="-272118" algn="l" defTabSz="544237" rtl="0" eaLnBrk="1" latinLnBrk="0" hangingPunct="1">
        <a:spcBef>
          <a:spcPct val="20000"/>
        </a:spcBef>
        <a:buFont typeface="Arial"/>
        <a:buChar char="»"/>
        <a:defRPr sz="2500" kern="1200">
          <a:solidFill>
            <a:schemeClr val="tx2"/>
          </a:solidFill>
          <a:latin typeface="Arial"/>
          <a:ea typeface="+mn-ea"/>
          <a:cs typeface="Arial"/>
        </a:defRPr>
      </a:lvl5pPr>
      <a:lvl6pPr marL="2993302" indent="-272118" algn="l" defTabSz="544237" rtl="0" eaLnBrk="1" latinLnBrk="0" hangingPunct="1">
        <a:spcBef>
          <a:spcPct val="20000"/>
        </a:spcBef>
        <a:buFont typeface="Arial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6pPr>
      <a:lvl7pPr marL="3537538" indent="-272118" algn="l" defTabSz="544237" rtl="0" eaLnBrk="1" latinLnBrk="0" hangingPunct="1">
        <a:spcBef>
          <a:spcPct val="20000"/>
        </a:spcBef>
        <a:buFont typeface="Arial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7pPr>
      <a:lvl8pPr marL="4081776" indent="-272118" algn="l" defTabSz="544237" rtl="0" eaLnBrk="1" latinLnBrk="0" hangingPunct="1">
        <a:spcBef>
          <a:spcPct val="20000"/>
        </a:spcBef>
        <a:buFont typeface="Arial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8pPr>
      <a:lvl9pPr marL="4626012" indent="-272118" algn="l" defTabSz="544237" rtl="0" eaLnBrk="1" latinLnBrk="0" hangingPunct="1">
        <a:spcBef>
          <a:spcPct val="20000"/>
        </a:spcBef>
        <a:buFont typeface="Arial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1pPr>
      <a:lvl2pPr marL="544237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2pPr>
      <a:lvl3pPr marL="1088473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632711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176947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1184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65420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809657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353894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12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BODY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80848"/>
            <a:ext cx="10972800" cy="4745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body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19800" y="629470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17FD9226-F898-5242-BCE7-43277A9717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279202" y="6378335"/>
            <a:ext cx="432002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700" kern="120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©2017 Eli Lilly and Company,</a:t>
            </a:r>
            <a:r>
              <a:rPr lang="en-US" sz="700" kern="1200" baseline="0" dirty="0" smtClean="0">
                <a:solidFill>
                  <a:srgbClr val="3D789F"/>
                </a:solidFill>
                <a:latin typeface="Arial"/>
                <a:ea typeface="+mn-ea"/>
                <a:cs typeface="Arial"/>
              </a:rPr>
              <a:t> its subsidiaries or affiliates.</a:t>
            </a:r>
            <a:endParaRPr lang="en-US" sz="700" dirty="0">
              <a:solidFill>
                <a:srgbClr val="3D789F"/>
              </a:solidFill>
              <a:latin typeface="Arial"/>
              <a:cs typeface="Arial"/>
            </a:endParaRPr>
          </a:p>
        </p:txBody>
      </p:sp>
      <p:pic>
        <p:nvPicPr>
          <p:cNvPr id="8" name="Picture 7" descr="elancologo_blue_flat.png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" y="6345505"/>
            <a:ext cx="910752" cy="33896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FOR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0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  <p:sldLayoutId id="2147483780" r:id="rId19"/>
    <p:sldLayoutId id="2147483781" r:id="rId20"/>
    <p:sldLayoutId id="2147483782" r:id="rId21"/>
    <p:sldLayoutId id="2147483783" r:id="rId22"/>
    <p:sldLayoutId id="2147483784" r:id="rId23"/>
  </p:sldLayoutIdLst>
  <p:hf sldNum="0" hdr="0" dt="0"/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6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hdphoto" Target="../media/hdphoto2.wdp"/><Relationship Id="rId7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6.png"/><Relationship Id="rId5" Type="http://schemas.microsoft.com/office/2007/relationships/hdphoto" Target="../media/hdphoto3.wdp"/><Relationship Id="rId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65.jpeg"/><Relationship Id="rId12" Type="http://schemas.microsoft.com/office/2007/relationships/hdphoto" Target="../media/hdphoto4.wdp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4.xml"/><Relationship Id="rId11" Type="http://schemas.openxmlformats.org/officeDocument/2006/relationships/image" Target="../media/image69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68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6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5.xml"/><Relationship Id="rId11" Type="http://schemas.openxmlformats.org/officeDocument/2006/relationships/image" Target="../media/image73.png"/><Relationship Id="rId5" Type="http://schemas.openxmlformats.org/officeDocument/2006/relationships/diagramColors" Target="../diagrams/colors5.xml"/><Relationship Id="rId10" Type="http://schemas.openxmlformats.org/officeDocument/2006/relationships/image" Target="../media/image72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79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image" Target="../media/image7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77.png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76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7" name="Title 11"/>
          <p:cNvSpPr>
            <a:spLocks noGrp="1"/>
          </p:cNvSpPr>
          <p:nvPr>
            <p:ph type="ctrTitle"/>
          </p:nvPr>
        </p:nvSpPr>
        <p:spPr>
          <a:xfrm>
            <a:off x="1120894" y="1348988"/>
            <a:ext cx="6838043" cy="1470025"/>
          </a:xfrm>
        </p:spPr>
        <p:txBody>
          <a:bodyPr>
            <a:noAutofit/>
          </a:bodyPr>
          <a:lstStyle/>
          <a:p>
            <a:pPr algn="ctr"/>
            <a:r>
              <a:rPr lang="es-MX" sz="6600" dirty="0" smtClean="0">
                <a:solidFill>
                  <a:schemeClr val="bg1"/>
                </a:solidFill>
              </a:rPr>
              <a:t>CORRELINK</a:t>
            </a:r>
            <a:r>
              <a:rPr lang="es-MX" sz="4000" baseline="100000" dirty="0" smtClean="0">
                <a:solidFill>
                  <a:schemeClr val="bg1"/>
                </a:solidFill>
              </a:rPr>
              <a:t>™</a:t>
            </a:r>
            <a:r>
              <a:rPr lang="es-MX" sz="6600" dirty="0" smtClean="0">
                <a:solidFill>
                  <a:schemeClr val="bg1"/>
                </a:solidFill>
              </a:rPr>
              <a:t>  Visión General</a:t>
            </a:r>
            <a:endParaRPr lang="es-MX" sz="66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90" b="99270" l="0" r="96875">
                        <a14:foregroundMark x1="23242" y1="53650" x2="24414" y2="60584"/>
                        <a14:foregroundMark x1="28906" y1="52555" x2="28516" y2="63504"/>
                        <a14:foregroundMark x1="35352" y1="52555" x2="35352" y2="65693"/>
                        <a14:foregroundMark x1="41797" y1="54380" x2="41406" y2="64234"/>
                        <a14:foregroundMark x1="50586" y1="47445" x2="51172" y2="63504"/>
                        <a14:foregroundMark x1="56250" y1="44161" x2="58008" y2="47445"/>
                        <a14:foregroundMark x1="56250" y1="52555" x2="56250" y2="64964"/>
                        <a14:foregroundMark x1="60742" y1="51095" x2="60742" y2="65693"/>
                        <a14:foregroundMark x1="65625" y1="51825" x2="67188" y2="60584"/>
                        <a14:foregroundMark x1="70898" y1="44891" x2="72852" y2="59854"/>
                        <a14:foregroundMark x1="1758" y1="9854" x2="1758" y2="18613"/>
                        <a14:foregroundMark x1="14258" y1="12409" x2="14258" y2="19343"/>
                        <a14:foregroundMark x1="19922" y1="12409" x2="19922" y2="19343"/>
                        <a14:foregroundMark x1="19727" y1="54745" x2="19727" y2="63869"/>
                        <a14:foregroundMark x1="12109" y1="48175" x2="10742" y2="63869"/>
                        <a14:foregroundMark x1="73633" y1="56204" x2="75195" y2="64599"/>
                        <a14:foregroundMark x1="6250" y1="10949" x2="6250" y2="14234"/>
                        <a14:foregroundMark x1="10547" y1="11679" x2="11523" y2="12044"/>
                        <a14:foregroundMark x1="9570" y1="19708" x2="10156" y2="20438"/>
                        <a14:foregroundMark x1="17188" y1="11679" x2="17383" y2="13869"/>
                        <a14:foregroundMark x1="23828" y1="19708" x2="24023" y2="20438"/>
                        <a14:backgroundMark x1="25195" y1="13869" x2="25195" y2="16788"/>
                        <a14:backgroundMark x1="9961" y1="16788" x2="10352" y2="164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44" y="4419771"/>
            <a:ext cx="2811600" cy="146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9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Image result for bacillu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8" name="AutoShape 4" descr="Image result for bacillus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b="1" dirty="0" err="1" smtClean="0">
                <a:latin typeface="Arial" charset="0"/>
                <a:ea typeface="Arial" charset="0"/>
                <a:cs typeface="Arial" charset="0"/>
              </a:rPr>
              <a:t>Correlink</a:t>
            </a:r>
            <a:r>
              <a:rPr lang="es-MX" sz="3200" b="1" dirty="0" smtClean="0">
                <a:latin typeface="Arial" charset="0"/>
                <a:ea typeface="Arial" charset="0"/>
                <a:cs typeface="Arial" charset="0"/>
              </a:rPr>
              <a:t>™</a:t>
            </a:r>
            <a:r>
              <a:rPr lang="es-MX" sz="2400" b="1" dirty="0" smtClean="0">
                <a:latin typeface="Arial" charset="0"/>
                <a:ea typeface="Arial" charset="0"/>
                <a:cs typeface="Arial" charset="0"/>
              </a:rPr>
              <a:t>:</a:t>
            </a:r>
            <a:r>
              <a:rPr lang="es-MX" sz="2400" b="1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MX" sz="2000" dirty="0" smtClean="0">
                <a:solidFill>
                  <a:schemeClr val="accent1"/>
                </a:solidFill>
              </a:rPr>
              <a:t>Nueva </a:t>
            </a:r>
            <a:r>
              <a:rPr lang="es-MX" sz="2000" dirty="0">
                <a:solidFill>
                  <a:schemeClr val="accent1"/>
                </a:solidFill>
              </a:rPr>
              <a:t>solución </a:t>
            </a:r>
            <a:r>
              <a:rPr lang="es-MX" sz="2000" dirty="0" smtClean="0">
                <a:solidFill>
                  <a:schemeClr val="accent1"/>
                </a:solidFill>
              </a:rPr>
              <a:t>probiótica personalizada, para la   </a:t>
            </a:r>
            <a:br>
              <a:rPr lang="es-MX" sz="2000" dirty="0" smtClean="0">
                <a:solidFill>
                  <a:schemeClr val="accent1"/>
                </a:solidFill>
              </a:rPr>
            </a:br>
            <a:r>
              <a:rPr lang="es-MX" sz="2000" dirty="0">
                <a:solidFill>
                  <a:schemeClr val="accent1"/>
                </a:solidFill>
              </a:rPr>
              <a:t> </a:t>
            </a:r>
            <a:r>
              <a:rPr lang="es-MX" sz="2000" dirty="0" smtClean="0">
                <a:solidFill>
                  <a:schemeClr val="accent1"/>
                </a:solidFill>
              </a:rPr>
              <a:t>                                 Integridad Intestinal de tus aves.</a:t>
            </a:r>
            <a:endParaRPr lang="es-MX" dirty="0">
              <a:solidFill>
                <a:schemeClr val="accent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4294967295"/>
          </p:nvPr>
        </p:nvSpPr>
        <p:spPr>
          <a:xfrm>
            <a:off x="609600" y="1195914"/>
            <a:ext cx="11236712" cy="4745037"/>
          </a:xfrm>
        </p:spPr>
        <p:txBody>
          <a:bodyPr>
            <a:norm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MX" sz="2400" dirty="0" err="1" smtClean="0">
                <a:latin typeface="Arial" charset="0"/>
                <a:ea typeface="Arial" charset="0"/>
                <a:cs typeface="Arial" charset="0"/>
              </a:rPr>
              <a:t>Correlink</a:t>
            </a:r>
            <a:r>
              <a:rPr lang="es-MX" sz="2400" dirty="0" smtClean="0">
                <a:latin typeface="Arial" charset="0"/>
                <a:ea typeface="Arial" charset="0"/>
                <a:cs typeface="Arial" charset="0"/>
              </a:rPr>
              <a:t>™</a:t>
            </a:r>
            <a:r>
              <a:rPr lang="es-MX" sz="2400" dirty="0">
                <a:latin typeface="Arial" charset="0"/>
                <a:ea typeface="Arial" charset="0"/>
                <a:cs typeface="Arial" charset="0"/>
              </a:rPr>
              <a:t>	</a:t>
            </a:r>
            <a:r>
              <a:rPr lang="es-MX" sz="2400" dirty="0" smtClean="0">
                <a:latin typeface="Arial" charset="0"/>
                <a:ea typeface="Arial" charset="0"/>
                <a:cs typeface="Arial" charset="0"/>
              </a:rPr>
              <a:t>Mezcla personalizada de </a:t>
            </a:r>
            <a:r>
              <a:rPr lang="es-MX" sz="24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hasta cinco cepas de </a:t>
            </a:r>
            <a:r>
              <a:rPr lang="es-MX" sz="2400" i="1" dirty="0" err="1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Bacillus</a:t>
            </a:r>
            <a:r>
              <a:rPr lang="es-MX" sz="2400" i="1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MX" sz="2400" i="1" dirty="0" err="1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subtilis</a:t>
            </a:r>
            <a:endParaRPr lang="es-MX" sz="2400" i="1" dirty="0" smtClean="0">
              <a:solidFill>
                <a:schemeClr val="accent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r>
              <a:rPr lang="es-MX" sz="2400" i="1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				</a:t>
            </a:r>
            <a:r>
              <a:rPr lang="es-MX" sz="2000" i="1" u="sng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Observación</a:t>
            </a:r>
            <a:r>
              <a:rPr lang="es-MX" sz="2000" i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: dependiendo de los resultados de cada </a:t>
            </a:r>
            <a:r>
              <a:rPr lang="es-MX" sz="2000" i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granja, </a:t>
            </a:r>
            <a:r>
              <a:rPr lang="es-MX" sz="2000" i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se hará la            </a:t>
            </a:r>
            <a:endParaRPr lang="es-MX" sz="2000" i="1" dirty="0" smtClean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r>
              <a:rPr lang="es-MX" sz="2000" i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                           </a:t>
            </a:r>
            <a:r>
              <a:rPr lang="es-MX" sz="2000" i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mezcla personalizada de dos o m</a:t>
            </a:r>
            <a:r>
              <a:rPr lang="es-CO" sz="2000" i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ás</a:t>
            </a:r>
            <a:r>
              <a:rPr lang="es-CO" sz="2000" i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CO" sz="2000" i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cepas de </a:t>
            </a:r>
            <a:r>
              <a:rPr lang="es-CO" sz="2000" i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Correlink</a:t>
            </a:r>
            <a:r>
              <a:rPr lang="es-CO" sz="2000" i="1" dirty="0" smtClean="0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™.</a:t>
            </a:r>
            <a:endParaRPr lang="es-MX" sz="2400" i="1" dirty="0" smtClean="0">
              <a:solidFill>
                <a:schemeClr val="accent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s-MX" sz="2400" dirty="0" err="1" smtClean="0">
                <a:latin typeface="Arial" charset="0"/>
                <a:ea typeface="Arial" charset="0"/>
                <a:cs typeface="Arial" charset="0"/>
              </a:rPr>
              <a:t>Correlink</a:t>
            </a:r>
            <a:r>
              <a:rPr lang="es-MX" sz="2400" dirty="0" smtClean="0">
                <a:latin typeface="Arial" charset="0"/>
                <a:ea typeface="Arial" charset="0"/>
                <a:cs typeface="Arial" charset="0"/>
              </a:rPr>
              <a:t>™	Seleccionado para ser efectivo en ambientes con patógenos </a:t>
            </a:r>
            <a:br>
              <a:rPr lang="es-MX" sz="2400" dirty="0" smtClean="0">
                <a:latin typeface="Arial" charset="0"/>
                <a:ea typeface="Arial" charset="0"/>
                <a:cs typeface="Arial" charset="0"/>
              </a:rPr>
            </a:br>
            <a:r>
              <a:rPr lang="es-MX" sz="2400" dirty="0" smtClean="0">
                <a:latin typeface="Arial" charset="0"/>
                <a:ea typeface="Arial" charset="0"/>
                <a:cs typeface="Arial" charset="0"/>
              </a:rPr>
              <a:t>                      específicos, además de todos los beneficios generales de un </a:t>
            </a:r>
            <a:br>
              <a:rPr lang="es-MX" sz="2400" dirty="0" smtClean="0">
                <a:latin typeface="Arial" charset="0"/>
                <a:ea typeface="Arial" charset="0"/>
                <a:cs typeface="Arial" charset="0"/>
              </a:rPr>
            </a:br>
            <a:r>
              <a:rPr lang="es-MX" sz="2400" dirty="0" smtClean="0">
                <a:latin typeface="Arial" charset="0"/>
                <a:ea typeface="Arial" charset="0"/>
                <a:cs typeface="Arial" charset="0"/>
              </a:rPr>
              <a:t>                      </a:t>
            </a:r>
            <a:r>
              <a:rPr lang="es-MX" sz="2400" dirty="0" err="1" smtClean="0">
                <a:latin typeface="Arial" charset="0"/>
                <a:ea typeface="Arial" charset="0"/>
                <a:cs typeface="Arial" charset="0"/>
              </a:rPr>
              <a:t>probiótico</a:t>
            </a:r>
            <a:r>
              <a:rPr lang="es-MX" sz="2400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342900" indent="-342900">
              <a:buFont typeface="Arial" charset="0"/>
              <a:buChar char="•"/>
            </a:pPr>
            <a:r>
              <a:rPr lang="es-MX" sz="2400" dirty="0" err="1">
                <a:latin typeface="Arial" charset="0"/>
                <a:ea typeface="Arial" charset="0"/>
                <a:cs typeface="Arial" charset="0"/>
              </a:rPr>
              <a:t>Correlink</a:t>
            </a:r>
            <a:r>
              <a:rPr lang="es-MX" sz="2400" dirty="0">
                <a:latin typeface="Arial" charset="0"/>
                <a:ea typeface="Arial" charset="0"/>
                <a:cs typeface="Arial" charset="0"/>
              </a:rPr>
              <a:t>™ </a:t>
            </a:r>
            <a:r>
              <a:rPr lang="es-MX" sz="2400" dirty="0" smtClean="0">
                <a:latin typeface="Arial" charset="0"/>
                <a:ea typeface="Arial" charset="0"/>
                <a:cs typeface="Arial" charset="0"/>
              </a:rPr>
              <a:t>	Formulado a la medida para mejorar, en específico, el </a:t>
            </a:r>
            <a:br>
              <a:rPr lang="es-MX" sz="2400" dirty="0" smtClean="0">
                <a:latin typeface="Arial" charset="0"/>
                <a:ea typeface="Arial" charset="0"/>
                <a:cs typeface="Arial" charset="0"/>
              </a:rPr>
            </a:br>
            <a:r>
              <a:rPr lang="es-MX" sz="2400" dirty="0" smtClean="0">
                <a:latin typeface="Arial" charset="0"/>
                <a:ea typeface="Arial" charset="0"/>
                <a:cs typeface="Arial" charset="0"/>
              </a:rPr>
              <a:t>                      desempeño en granjas que tienen </a:t>
            </a:r>
            <a:r>
              <a:rPr lang="es-MX" sz="2400" i="1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E. coli </a:t>
            </a:r>
            <a:r>
              <a:rPr lang="es-MX" sz="24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Patogénica Aviar </a:t>
            </a:r>
            <a:br>
              <a:rPr lang="es-MX" sz="24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s-MX" sz="2400" i="1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                      </a:t>
            </a:r>
            <a:r>
              <a:rPr lang="es-MX" sz="24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(APEC) y </a:t>
            </a:r>
            <a:r>
              <a:rPr lang="es-MX" sz="2400" i="1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Clostridium </a:t>
            </a:r>
            <a:r>
              <a:rPr lang="es-MX" sz="24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Toxigénico</a:t>
            </a:r>
            <a:r>
              <a:rPr lang="es-MX" sz="2400" i="1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.				</a:t>
            </a:r>
          </a:p>
          <a:p>
            <a:pPr marL="342900" indent="-342900">
              <a:buFont typeface="Arial" charset="0"/>
              <a:buChar char="•"/>
            </a:pPr>
            <a:r>
              <a:rPr lang="es-MX" sz="2400" dirty="0" err="1">
                <a:latin typeface="Arial" charset="0"/>
                <a:ea typeface="Arial" charset="0"/>
                <a:cs typeface="Arial" charset="0"/>
              </a:rPr>
              <a:t>Correlink</a:t>
            </a:r>
            <a:r>
              <a:rPr lang="es-MX" sz="2400" dirty="0">
                <a:latin typeface="Arial" charset="0"/>
                <a:ea typeface="Arial" charset="0"/>
                <a:cs typeface="Arial" charset="0"/>
              </a:rPr>
              <a:t>™ </a:t>
            </a:r>
            <a:r>
              <a:rPr lang="es-MX" sz="2400" dirty="0" smtClean="0">
                <a:latin typeface="Arial" charset="0"/>
                <a:ea typeface="Arial" charset="0"/>
                <a:cs typeface="Arial" charset="0"/>
              </a:rPr>
              <a:t>	Cepas bacterianas benéficas </a:t>
            </a:r>
            <a:r>
              <a:rPr lang="es-ES" sz="2400" dirty="0">
                <a:latin typeface="Arial" charset="0"/>
                <a:ea typeface="Arial" charset="0"/>
                <a:cs typeface="Arial" charset="0"/>
              </a:rPr>
              <a:t>transitorias que pueden mitigar los </a:t>
            </a:r>
            <a:r>
              <a:rPr lang="es-ES" sz="2400" dirty="0" smtClean="0">
                <a:latin typeface="Arial" charset="0"/>
                <a:ea typeface="Arial" charset="0"/>
                <a:cs typeface="Arial" charset="0"/>
              </a:rPr>
              <a:t>				desafíos ambientales</a:t>
            </a:r>
            <a:r>
              <a:rPr lang="es-MX" sz="2400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s-MX" sz="2400" strike="sngStrike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19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87566" y="318708"/>
            <a:ext cx="10972800" cy="921274"/>
          </a:xfrm>
        </p:spPr>
        <p:txBody>
          <a:bodyPr>
            <a:normAutofit/>
          </a:bodyPr>
          <a:lstStyle/>
          <a:p>
            <a:r>
              <a:rPr lang="es-MX" b="1" dirty="0" smtClean="0"/>
              <a:t>Microbianos de Administración Directa </a:t>
            </a:r>
            <a:r>
              <a:rPr lang="es-MX" dirty="0" smtClean="0"/>
              <a:t> </a:t>
            </a:r>
            <a:br>
              <a:rPr lang="es-MX" dirty="0" smtClean="0"/>
            </a:br>
            <a:r>
              <a:rPr lang="es-MX" sz="2667" i="1" dirty="0" smtClean="0"/>
              <a:t>Estatus Actual y Necesidades de Investigación</a:t>
            </a:r>
            <a:endParaRPr lang="es-MX" sz="2667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71749" y="836495"/>
            <a:ext cx="1160443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85" indent="-380985">
              <a:buFont typeface="Arial" panose="020B0604020202020204" pitchFamily="34" charset="0"/>
              <a:buChar char="•"/>
            </a:pPr>
            <a:endParaRPr lang="es-MX" sz="24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5" indent="-380985">
              <a:buFont typeface="Arial" panose="020B0604020202020204" pitchFamily="34" charset="0"/>
              <a:buChar char="•"/>
            </a:pPr>
            <a:r>
              <a:rPr lang="es-MX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estudios publicados muestran tanto respuestas positivas como falta de respuesta</a:t>
            </a:r>
            <a:r>
              <a:rPr lang="es-MX" sz="2400" b="1" baseline="30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925221" lvl="1" indent="-380985">
              <a:buFont typeface="Arial" panose="020B0604020202020204" pitchFamily="34" charset="0"/>
              <a:buChar char="•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Mejoramiento en el desempeño</a:t>
            </a:r>
          </a:p>
          <a:p>
            <a:pPr marL="925221" lvl="1" indent="-380985">
              <a:buFont typeface="Arial" panose="020B0604020202020204" pitchFamily="34" charset="0"/>
              <a:buChar char="•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Reducción de enfermedad</a:t>
            </a:r>
          </a:p>
          <a:p>
            <a:pPr marL="380985" indent="-380985">
              <a:buFont typeface="Arial" panose="020B0604020202020204" pitchFamily="34" charset="0"/>
              <a:buChar char="•"/>
            </a:pPr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5" indent="-380985">
              <a:buFont typeface="Arial" panose="020B0604020202020204" pitchFamily="34" charset="0"/>
              <a:buChar char="•"/>
            </a:pPr>
            <a:r>
              <a:rPr lang="es-MX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Disparidad en los resultados publicados: ¿Por qué? </a:t>
            </a:r>
          </a:p>
          <a:p>
            <a:pPr marL="925221" lvl="1" indent="-380985">
              <a:buFont typeface="Arial" panose="020B0604020202020204" pitchFamily="34" charset="0"/>
              <a:buChar char="•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Productos – difieren en cuanto a géneros, especies, cepas, dosis.</a:t>
            </a:r>
          </a:p>
          <a:p>
            <a:pPr marL="925221" lvl="1" indent="-380985">
              <a:buFont typeface="Arial" panose="020B0604020202020204" pitchFamily="34" charset="0"/>
              <a:buChar char="•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Aplicación – en agua, alimento, </a:t>
            </a:r>
            <a:r>
              <a:rPr lang="es-MX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ovo.</a:t>
            </a:r>
          </a:p>
          <a:p>
            <a:pPr marL="925221" lvl="1" indent="-380985">
              <a:buFont typeface="Arial" panose="020B0604020202020204" pitchFamily="34" charset="0"/>
              <a:buChar char="•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Ave – genética, edad, estado de salud, dieta.</a:t>
            </a:r>
          </a:p>
          <a:p>
            <a:pPr marL="380985" indent="-380985">
              <a:buFont typeface="Arial" panose="020B0604020202020204" pitchFamily="34" charset="0"/>
              <a:buChar char="•"/>
            </a:pPr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5" indent="-380985">
              <a:buFont typeface="Arial" panose="020B0604020202020204" pitchFamily="34" charset="0"/>
              <a:buChar char="•"/>
            </a:pPr>
            <a:r>
              <a:rPr lang="es-MX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Necesidad de investigación – respuestas más constantes y eficaces</a:t>
            </a:r>
          </a:p>
          <a:p>
            <a:pPr marL="925221" lvl="1" indent="-380985">
              <a:buFont typeface="Arial" panose="020B0604020202020204" pitchFamily="34" charset="0"/>
              <a:buChar char="•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Pre-requisito para entender la variación en el microbioma 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5984" y="5770340"/>
            <a:ext cx="1097647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altLang="es-MX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Smith, X., Hutchison, E., </a:t>
            </a:r>
            <a:r>
              <a:rPr lang="en-US" altLang="es-MX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Rehberger</a:t>
            </a:r>
            <a:r>
              <a:rPr lang="en-US" altLang="es-MX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J., &amp; </a:t>
            </a:r>
            <a:r>
              <a:rPr lang="en-US" altLang="es-MX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Rehberger</a:t>
            </a:r>
            <a:r>
              <a:rPr lang="en-US" altLang="es-MX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T. (2017). </a:t>
            </a:r>
            <a:r>
              <a:rPr lang="en-US" altLang="es-MX" sz="8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Managing the poultry gut microbiome- progress with probiotics.</a:t>
            </a:r>
            <a:r>
              <a:rPr lang="en-US" altLang="es-MX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Waukesha, WI., USA: Church &amp; Dwight, </a:t>
            </a:r>
            <a:r>
              <a:rPr lang="en-US" altLang="es-MX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</a:t>
            </a:r>
            <a:r>
              <a:rPr lang="en-US" altLang="es-MX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.,</a:t>
            </a:r>
            <a:r>
              <a:rPr lang="en-US" altLang="es-MX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Speciallty</a:t>
            </a:r>
            <a:r>
              <a:rPr lang="en-US" altLang="es-MX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Products </a:t>
            </a:r>
            <a:r>
              <a:rPr lang="en-US" altLang="es-MX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Divi</a:t>
            </a:r>
            <a:r>
              <a:rPr lang="en-US" altLang="es-MX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06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2269" y="1308790"/>
            <a:ext cx="542841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14363">
              <a:buFont typeface="Wingdings" panose="05000000000000000000" pitchFamily="2" charset="2"/>
              <a:buChar char="ü"/>
            </a:pPr>
            <a:r>
              <a:rPr lang="es-MX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inmunológico y función inmunitaria</a:t>
            </a:r>
          </a:p>
          <a:p>
            <a:pPr marL="285739" indent="-61911" defTabSz="914363">
              <a:buFont typeface="Arial"/>
              <a:buChar char="•"/>
            </a:pPr>
            <a:r>
              <a:rPr lang="es-MX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Las bacterias colonizadoras tempranas tienen un rol en el desarrollo inmunológico, crítico para: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55600" defTabSz="914363">
              <a:buFont typeface="Arial"/>
              <a:buChar char="•"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Inmunidad adquirida (células B y T)</a:t>
            </a:r>
          </a:p>
          <a:p>
            <a:pPr marL="355600" defTabSz="914363">
              <a:buFont typeface="Arial"/>
              <a:buChar char="•"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nmunidad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innata </a:t>
            </a:r>
            <a:endParaRPr lang="es-MX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598" defTabSz="914363"/>
            <a:endParaRPr lang="es-MX" sz="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3209" indent="-180968" defTabSz="914363">
              <a:buFont typeface="Arial"/>
              <a:buChar char="•"/>
            </a:pPr>
            <a:r>
              <a:rPr lang="es-MX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Bacterias ácido-lácticas sobre la superficie epitelial ayudan a desarrollar un sistema inmunológico competente</a:t>
            </a:r>
          </a:p>
          <a:p>
            <a:pPr marL="911189" lvl="1" indent="-222241" defTabSz="914363">
              <a:buFont typeface="Arial"/>
              <a:buChar char="•"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Estimulan migración de células inmunológicas al tejido GI</a:t>
            </a:r>
          </a:p>
          <a:p>
            <a:pPr marL="911189" indent="-222241" defTabSz="914363">
              <a:buFont typeface="Arial"/>
              <a:buChar char="•"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unen a receptores </a:t>
            </a:r>
            <a:r>
              <a:rPr lang="en-US" dirty="0"/>
              <a:t> </a:t>
            </a:r>
            <a:r>
              <a:rPr lang="en-US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toll-like</a:t>
            </a:r>
            <a:r>
              <a:rPr lang="es-MX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 ayuda a desarrollar  una respuesta inmunológica adecuada, reduce la inflamación</a:t>
            </a:r>
            <a:endParaRPr lang="es-MX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74281" y="241197"/>
            <a:ext cx="10972800" cy="921274"/>
          </a:xfrm>
          <a:prstGeom prst="rect">
            <a:avLst/>
          </a:prstGeom>
        </p:spPr>
        <p:txBody>
          <a:bodyPr vert="horz" lIns="108852" tIns="54426" rIns="108852" bIns="54426" rtlCol="0" anchor="b">
            <a:normAutofit/>
          </a:bodyPr>
          <a:lstStyle>
            <a:lvl1pPr algn="l" defTabSz="65311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 baseline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544237"/>
            <a:r>
              <a:rPr lang="es-MX" sz="3000" b="1" dirty="0" smtClean="0">
                <a:solidFill>
                  <a:srgbClr val="073251"/>
                </a:solidFill>
              </a:rPr>
              <a:t>Función de las Bacterias que Colonizan el Tracto GI¹ </a:t>
            </a:r>
            <a:endParaRPr lang="es-MX" sz="3000" b="1" dirty="0">
              <a:solidFill>
                <a:srgbClr val="07325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8769" y="1308790"/>
            <a:ext cx="520618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14363">
              <a:buFont typeface="Wingdings" panose="05000000000000000000" pitchFamily="2" charset="2"/>
              <a:buChar char="ü"/>
            </a:pPr>
            <a:r>
              <a:rPr lang="es-MX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Homeostasis microbiana</a:t>
            </a:r>
          </a:p>
          <a:p>
            <a:pPr marL="452438" indent="-269875" defTabSz="914363">
              <a:buFont typeface="Arial"/>
              <a:buChar char="•"/>
            </a:pPr>
            <a:r>
              <a:rPr lang="es-MX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microbiota conforma una comunidad compleja que actúa como barrera a la infección, por medio de la exclusión competitiva</a:t>
            </a:r>
          </a:p>
          <a:p>
            <a:pPr marL="223828" defTabSz="914363"/>
            <a:endParaRPr lang="es-MX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4363">
              <a:buFont typeface="Wingdings" panose="05000000000000000000" pitchFamily="2" charset="2"/>
              <a:buChar char="ü"/>
            </a:pPr>
            <a:r>
              <a:rPr lang="es-MX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Procesamiento nutricional</a:t>
            </a:r>
          </a:p>
          <a:p>
            <a:pPr marL="403209" indent="-176206" defTabSz="914363">
              <a:buFont typeface="Arial"/>
              <a:buChar char="•"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MX" sz="16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microbiota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degrada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ingredientes alimentarios complejos para que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sean absorbidos con mayor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facilidad</a:t>
            </a:r>
          </a:p>
          <a:p>
            <a:pPr marL="403209" indent="-176206" defTabSz="914363">
              <a:buFont typeface="Arial"/>
              <a:buChar char="•"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Procesa fitoquímicos (polifenoles), mejora su función y biodisponibilidad</a:t>
            </a:r>
          </a:p>
          <a:p>
            <a:pPr defTabSz="914363"/>
            <a:r>
              <a:rPr lang="es-MX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253654" y="1308790"/>
            <a:ext cx="14799" cy="402119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95642" y="5833230"/>
            <a:ext cx="98247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s-MX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Smith, X., Hutchison, E., </a:t>
            </a:r>
            <a:r>
              <a:rPr kumimoji="0" lang="en-US" altLang="es-MX" sz="8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Rehberger</a:t>
            </a:r>
            <a:r>
              <a:rPr kumimoji="0" lang="en-US" altLang="es-MX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J., &amp; </a:t>
            </a:r>
            <a:r>
              <a:rPr kumimoji="0" lang="en-US" altLang="es-MX" sz="8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Rehberger</a:t>
            </a:r>
            <a:r>
              <a:rPr kumimoji="0" lang="en-US" altLang="es-MX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T. (2017). </a:t>
            </a:r>
            <a:r>
              <a:rPr kumimoji="0" lang="en-US" altLang="es-MX" sz="800" b="0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Managing the poultry gut microbiome- progress with probiotics.</a:t>
            </a:r>
            <a:r>
              <a:rPr kumimoji="0" lang="en-US" altLang="es-MX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Waukesha, WI., USA: Church &amp; Dwight, </a:t>
            </a:r>
            <a:r>
              <a:rPr kumimoji="0" lang="en-US" altLang="es-MX" sz="8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</a:t>
            </a:r>
            <a:r>
              <a:rPr kumimoji="0" lang="en-US" altLang="es-MX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.,</a:t>
            </a:r>
            <a:r>
              <a:rPr kumimoji="0" lang="en-US" altLang="es-MX" sz="8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Speciallty</a:t>
            </a:r>
            <a:r>
              <a:rPr kumimoji="0" lang="en-US" altLang="es-MX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Products </a:t>
            </a:r>
            <a:r>
              <a:rPr kumimoji="0" lang="en-US" altLang="es-MX" sz="8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Divi</a:t>
            </a:r>
            <a:r>
              <a:rPr kumimoji="0" lang="en-US" altLang="es-MX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MX" altLang="es-MX" sz="8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8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4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05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2976" y="1552289"/>
            <a:ext cx="7007814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85" indent="-380985" defTabSz="544237"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Transmisión vertical</a:t>
            </a:r>
          </a:p>
          <a:p>
            <a:pPr marL="925221" lvl="1" indent="-380985" defTabSz="544237">
              <a:buFont typeface="Arial" panose="020B0604020202020204" pitchFamily="34" charset="0"/>
              <a:buChar char="•"/>
            </a:pPr>
            <a:r>
              <a:rPr lang="es-MX" sz="2000" dirty="0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Gallina a huevo</a:t>
            </a:r>
          </a:p>
          <a:p>
            <a:pPr marL="380985" indent="-380985" defTabSz="544237">
              <a:buFont typeface="Arial" panose="020B0604020202020204" pitchFamily="34" charset="0"/>
              <a:buChar char="•"/>
            </a:pPr>
            <a:endParaRPr lang="es-MX" sz="900" dirty="0" smtClean="0">
              <a:solidFill>
                <a:srgbClr val="0732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5" indent="-380985" defTabSz="544237"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Transmisión horizontal</a:t>
            </a:r>
          </a:p>
          <a:p>
            <a:pPr marL="925221" lvl="1" indent="-380985" defTabSz="544237">
              <a:buFont typeface="Arial" panose="020B0604020202020204" pitchFamily="34" charset="0"/>
              <a:buChar char="•"/>
            </a:pPr>
            <a:r>
              <a:rPr lang="es-MX" sz="2000" dirty="0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aves</a:t>
            </a:r>
          </a:p>
          <a:p>
            <a:pPr marL="544237" lvl="1" defTabSz="544237"/>
            <a:r>
              <a:rPr lang="es-MX" sz="900" dirty="0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380985" indent="-380985" defTabSz="544237"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 comercial de aves, prácticas actuales</a:t>
            </a:r>
          </a:p>
          <a:p>
            <a:pPr marL="925221" lvl="1" indent="-380985" defTabSz="544237">
              <a:buFont typeface="Arial" panose="020B0604020202020204" pitchFamily="34" charset="0"/>
              <a:buChar char="•"/>
            </a:pPr>
            <a:r>
              <a:rPr lang="es-MX" sz="2000" dirty="0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Huevo se remueve del ambiente del nido</a:t>
            </a:r>
          </a:p>
          <a:p>
            <a:pPr marL="925221" lvl="1" indent="-380985" defTabSz="544237">
              <a:buFont typeface="Arial" panose="020B0604020202020204" pitchFamily="34" charset="0"/>
              <a:buChar char="•"/>
            </a:pPr>
            <a:r>
              <a:rPr lang="es-MX" sz="2000" dirty="0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Lavado y </a:t>
            </a:r>
            <a:r>
              <a:rPr lang="es-MX" sz="2000" dirty="0" err="1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sanitización</a:t>
            </a:r>
            <a:r>
              <a:rPr lang="es-MX" sz="2000" dirty="0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000" dirty="0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huevo</a:t>
            </a:r>
          </a:p>
          <a:p>
            <a:pPr marL="925221" lvl="1" indent="-380985" defTabSz="544237">
              <a:buFont typeface="Arial" panose="020B0604020202020204" pitchFamily="34" charset="0"/>
              <a:buChar char="•"/>
            </a:pPr>
            <a:r>
              <a:rPr lang="es-MX" sz="2000" dirty="0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Inoculación </a:t>
            </a:r>
            <a:r>
              <a:rPr lang="es-MX" sz="2000" dirty="0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antibióticos en huevo</a:t>
            </a:r>
          </a:p>
          <a:p>
            <a:pPr marL="380985" indent="-380985" defTabSz="544237">
              <a:buFont typeface="Arial" panose="020B0604020202020204" pitchFamily="34" charset="0"/>
              <a:buChar char="•"/>
            </a:pPr>
            <a:endParaRPr lang="es-MX" sz="900" dirty="0" smtClean="0">
              <a:solidFill>
                <a:srgbClr val="0732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5" indent="-380985" defTabSz="544237"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Prácticas que afectan la transmisión vertical</a:t>
            </a:r>
          </a:p>
          <a:p>
            <a:pPr marL="925221" lvl="1" indent="-380985" defTabSz="544237">
              <a:buFont typeface="Arial" panose="020B0604020202020204" pitchFamily="34" charset="0"/>
              <a:buChar char="•"/>
            </a:pPr>
            <a:r>
              <a:rPr lang="es-MX" sz="2000" dirty="0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 bacterias buenas como malas</a:t>
            </a:r>
          </a:p>
          <a:p>
            <a:pPr marL="1469458" lvl="2" indent="-380985" defTabSz="544237">
              <a:buFont typeface="Arial" panose="020B0604020202020204" pitchFamily="34" charset="0"/>
              <a:buChar char="•"/>
            </a:pPr>
            <a:r>
              <a:rPr lang="es-MX" sz="2000" dirty="0" smtClean="0">
                <a:solidFill>
                  <a:srgbClr val="07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Microbios persistentes – varían en clasificación y cantidad</a:t>
            </a:r>
            <a:endParaRPr lang="es-MX" sz="2000" dirty="0">
              <a:solidFill>
                <a:srgbClr val="0732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000" b="1" dirty="0" smtClean="0"/>
              <a:t>Establecimiento del Microbioma en Aves</a:t>
            </a:r>
            <a:endParaRPr lang="es-MX" sz="3000" b="1" dirty="0"/>
          </a:p>
        </p:txBody>
      </p:sp>
      <p:pic>
        <p:nvPicPr>
          <p:cNvPr id="4100" name="Picture 4" descr="ผลการค้นหารูปภาพสำหรับ broi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882" y="1176732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00" b="98300" l="10000" r="941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882" y="3247286"/>
            <a:ext cx="2691946" cy="269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311" y="3032778"/>
            <a:ext cx="1335034" cy="13350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595" y="4028303"/>
            <a:ext cx="908639" cy="9086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078" y="4798738"/>
            <a:ext cx="823045" cy="8230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5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2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MX" b="1" dirty="0"/>
              <a:t>CORRELINK™ </a:t>
            </a:r>
            <a:r>
              <a:rPr lang="es-MX" b="1" dirty="0" smtClean="0"/>
              <a:t>Efectivo Contra: </a:t>
            </a:r>
            <a:endParaRPr lang="es-MX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31907825"/>
              </p:ext>
            </p:extLst>
          </p:nvPr>
        </p:nvGraphicFramePr>
        <p:xfrm>
          <a:off x="3048000" y="155311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6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74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405598" y="1637802"/>
            <a:ext cx="4353268" cy="3896724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TextBox 4"/>
          <p:cNvSpPr txBox="1"/>
          <p:nvPr/>
        </p:nvSpPr>
        <p:spPr>
          <a:xfrm>
            <a:off x="283388" y="1431728"/>
            <a:ext cx="712221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s-MX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Enfermedad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colibacilosis es una enfermedad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sistémica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las aves caracterizada por lesiones fibrinosas alrededor de los órganos viscerales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signos más comunes relacionados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aerosaculitis, celulitis, pericarditis, perihepatitis y afección respiratoria entre otros.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Incremento en las tasas de mortalidad y rechazo de canales al sacrificio</a:t>
            </a:r>
          </a:p>
          <a:p>
            <a:pPr defTabSz="685800">
              <a:defRPr/>
            </a:pPr>
            <a:endParaRPr lang="es-MX" sz="9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es-MX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Patotipo APEC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Genes relacionados con adhesión bacteriana, invasión, producción de toxinas, supervivencia en suero y adquisición de hierro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necesita una combinación de genes asociados a virulencia (</a:t>
            </a:r>
            <a:r>
              <a:rPr lang="es-MX" sz="16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VAGs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ningún gen individual se ha relacionado exclusivamente con el patotipo APEC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cepas APEC surgen de múltiples linajes de </a:t>
            </a:r>
            <a:r>
              <a:rPr lang="es-MX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coli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después de la adquisición de distintos VAGs, transmitidos principalmente  por plásmidos</a:t>
            </a:r>
          </a:p>
          <a:p>
            <a:pPr marL="214313" indent="-214313" defTabSz="342900">
              <a:buFont typeface="Arial"/>
              <a:buChar char="•"/>
              <a:defRPr/>
            </a:pPr>
            <a:endParaRPr lang="es-MX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44336" y="257437"/>
            <a:ext cx="8326636" cy="690956"/>
          </a:xfrm>
          <a:prstGeom prst="rect">
            <a:avLst/>
          </a:prstGeom>
        </p:spPr>
        <p:txBody>
          <a:bodyPr vert="horz" lIns="81639" tIns="40819" rIns="81639" bIns="40819" rtlCol="0" anchor="b">
            <a:noAutofit/>
          </a:bodyPr>
          <a:lstStyle>
            <a:lvl1pPr algn="l" defTabSz="65311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 baseline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MX" sz="3200" b="1" i="1" dirty="0" smtClean="0"/>
              <a:t>E. COLI </a:t>
            </a:r>
            <a:r>
              <a:rPr lang="es-MX" sz="3200" b="1" dirty="0" smtClean="0"/>
              <a:t>PATOGÉNICO AVIAR (APEC)</a:t>
            </a:r>
            <a:r>
              <a:rPr lang="es-MX" sz="3200" b="1" dirty="0" smtClean="0">
                <a:latin typeface="Calibri" panose="020F0502020204030204" pitchFamily="34" charset="0"/>
              </a:rPr>
              <a:t>²</a:t>
            </a:r>
            <a:endParaRPr lang="es-MX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584410" y="1856112"/>
            <a:ext cx="4174456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s-MX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Factores de virulencia identificados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Johnson et al. (2008) identificaron 5 factores muy correlacionados con la virulencia</a:t>
            </a:r>
          </a:p>
          <a:p>
            <a:pPr marL="662940" lvl="1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iroN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gen del receptor sideróforo</a:t>
            </a:r>
          </a:p>
          <a:p>
            <a:pPr marL="662940" lvl="1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ompT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–gen de proteasa de membrana externa</a:t>
            </a:r>
          </a:p>
          <a:p>
            <a:pPr marL="662940" lvl="1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hlyF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gen de hemolisina aviar</a:t>
            </a:r>
          </a:p>
          <a:p>
            <a:pPr marL="662940" lvl="1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gen de supervivencia en suero</a:t>
            </a:r>
          </a:p>
          <a:p>
            <a:pPr marL="662940" lvl="1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iutA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gen del receptor sideróforo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cepas de </a:t>
            </a:r>
            <a:r>
              <a:rPr lang="es-MX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 tener al menos 2 para ser APEC</a:t>
            </a:r>
            <a:endParaRPr lang="es-MX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4336" y="5778436"/>
            <a:ext cx="10135959" cy="355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Johnson, T., </a:t>
            </a:r>
            <a:r>
              <a:rPr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Wannemuehler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Y., </a:t>
            </a:r>
            <a:r>
              <a:rPr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Doetkott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C., Johnson, S., Rosenberger, S., &amp; Nolan, L. (2008, Dec). Identification of Minimal Predictors of Avian 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Pathogenic  Escherichia 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coli Virulence for Use as a Rapid 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Diagnostic Tool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8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Journal of Clinical Microbiology, 46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(12), 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3987-3996. doi:10.1128/JCM.00816-08</a:t>
            </a:r>
            <a:endParaRPr lang="es-MX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7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39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4337" y="1478696"/>
            <a:ext cx="5612084" cy="26699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s-MX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Clostridium perfringens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especie se divide en tipos con base en la producción de cuatro toxinas principales, (α, β, ε e i ).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enfermedades mediadas por </a:t>
            </a:r>
            <a:r>
              <a:rPr lang="es-MX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perfringens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una causa importante de pérdida económica en la industria avícola.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aves, </a:t>
            </a:r>
            <a:r>
              <a:rPr lang="es-MX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perfringens </a:t>
            </a: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 implicada, directamente, en la etiología de enteritis necrótica (EN) y con frecuencia se relaciona con gangrena en aves.</a:t>
            </a:r>
          </a:p>
          <a:p>
            <a:pPr defTabSz="685800">
              <a:defRPr/>
            </a:pPr>
            <a:endParaRPr lang="es-MX" sz="9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44337" y="522132"/>
            <a:ext cx="8326636" cy="690956"/>
          </a:xfrm>
          <a:prstGeom prst="rect">
            <a:avLst/>
          </a:prstGeom>
        </p:spPr>
        <p:txBody>
          <a:bodyPr vert="horz" lIns="81639" tIns="40819" rIns="81639" bIns="40819" rtlCol="0" anchor="b">
            <a:noAutofit/>
          </a:bodyPr>
          <a:lstStyle>
            <a:lvl1pPr algn="l" defTabSz="65311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 baseline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MX" sz="3200" b="1" i="1" dirty="0" smtClean="0"/>
              <a:t>CLOSTRIDIUM</a:t>
            </a:r>
            <a:r>
              <a:rPr lang="es-MX" sz="3200" b="1" i="1" dirty="0" smtClean="0">
                <a:latin typeface="Calibri" panose="020F0502020204030204" pitchFamily="34" charset="0"/>
              </a:rPr>
              <a:t>²</a:t>
            </a:r>
            <a:endParaRPr lang="es-MX" sz="3200" b="1" i="1" dirty="0"/>
          </a:p>
        </p:txBody>
      </p:sp>
      <p:grpSp>
        <p:nvGrpSpPr>
          <p:cNvPr id="2" name="Group 1"/>
          <p:cNvGrpSpPr/>
          <p:nvPr/>
        </p:nvGrpSpPr>
        <p:grpSpPr>
          <a:xfrm>
            <a:off x="962998" y="4120486"/>
            <a:ext cx="5441978" cy="1486066"/>
            <a:chOff x="6913572" y="2450316"/>
            <a:chExt cx="5441978" cy="1486066"/>
          </a:xfrm>
        </p:grpSpPr>
        <p:sp>
          <p:nvSpPr>
            <p:cNvPr id="3" name="Rounded Rectangle 2"/>
            <p:cNvSpPr/>
            <p:nvPr/>
          </p:nvSpPr>
          <p:spPr>
            <a:xfrm>
              <a:off x="6913572" y="2450316"/>
              <a:ext cx="4895386" cy="1486066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04047" y="2805692"/>
              <a:ext cx="505150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s-MX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Factores de virulencia identificados</a:t>
              </a:r>
            </a:p>
            <a:p>
              <a:pPr marL="205740" indent="-205740" defTabSz="342900">
                <a:spcAft>
                  <a:spcPts val="450"/>
                </a:spcAft>
                <a:buFont typeface="Arial"/>
                <a:buChar char="•"/>
                <a:defRPr/>
              </a:pPr>
              <a:r>
                <a:rPr lang="es-MX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Gen de toxina alfa</a:t>
              </a:r>
              <a:endParaRPr lang="es-MX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795451" y="1478696"/>
            <a:ext cx="4728245" cy="2895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s-MX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Clostridium septicum 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toxina alfa es una citolisina letal y se considera la más crítica para la enfermedad</a:t>
            </a:r>
          </a:p>
          <a:p>
            <a:pPr marL="205740" indent="-205740" defTabSz="342900">
              <a:spcAft>
                <a:spcPts val="450"/>
              </a:spcAft>
              <a:buFont typeface="Arial"/>
              <a:buChar char="•"/>
              <a:defRPr/>
            </a:pPr>
            <a:r>
              <a:rPr lang="es-MX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dermatitis y celulitis gangrenosas han resurgido recientemente como un problema importante para los productores avícolas en EE.UU. Caracterizadas por necrosis de piel y tejido subcutáneo, la enfermedad ocurre de manera súbita, progresa rápido y es frecuente que la muerte ocurra antes que se observen los primeros síntomas</a:t>
            </a:r>
          </a:p>
        </p:txBody>
      </p:sp>
      <p:sp>
        <p:nvSpPr>
          <p:cNvPr id="9" name="Rectangle 8"/>
          <p:cNvSpPr/>
          <p:nvPr/>
        </p:nvSpPr>
        <p:spPr>
          <a:xfrm>
            <a:off x="644336" y="5778436"/>
            <a:ext cx="10135959" cy="355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Johnson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T., </a:t>
            </a:r>
            <a:r>
              <a:rPr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Wannemuehler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Y., </a:t>
            </a:r>
            <a:r>
              <a:rPr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Doetkott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C., Johnson, S., Rosenberger, S., &amp; Nolan, L. (2008, Dec). Identification of Minimal Predictors of Avian Pathogenic Escherichia coli Virulence for Use as a Rapid Diagnostic Tool. </a:t>
            </a:r>
            <a:r>
              <a:rPr lang="en-US" sz="800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Journal of Clinical Microbiology, 46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(12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3987-3996. 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doi:10.1128/JCM.00816-08</a:t>
            </a:r>
            <a:endParaRPr lang="es-MX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8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53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03126" y="1399505"/>
            <a:ext cx="9409251" cy="4745037"/>
          </a:xfrm>
        </p:spPr>
        <p:txBody>
          <a:bodyPr>
            <a:noAutofit/>
          </a:bodyPr>
          <a:lstStyle/>
          <a:p>
            <a:pPr marL="342886" lvl="2">
              <a:spcAft>
                <a:spcPts val="450"/>
              </a:spcAft>
              <a:buClr>
                <a:schemeClr val="tx2"/>
              </a:buClr>
              <a:buSzPct val="150000"/>
            </a:pPr>
            <a:r>
              <a:rPr lang="es-MX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 de microorganismos dentro del tracto gastrointestinal.</a:t>
            </a:r>
          </a:p>
          <a:p>
            <a:pPr marL="342886" lvl="2">
              <a:spcAft>
                <a:spcPts val="450"/>
              </a:spcAft>
              <a:buClr>
                <a:schemeClr val="tx2"/>
              </a:buClr>
              <a:buSzPct val="150000"/>
            </a:pPr>
            <a:r>
              <a:rPr lang="es-MX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Efectos del ambiente local.</a:t>
            </a:r>
          </a:p>
          <a:p>
            <a:pPr marL="342886" lvl="2">
              <a:spcAft>
                <a:spcPts val="450"/>
              </a:spcAft>
              <a:buClr>
                <a:schemeClr val="tx2"/>
              </a:buClr>
              <a:buSzPct val="150000"/>
            </a:pPr>
            <a:r>
              <a:rPr lang="es-MX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MX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icrobiota</a:t>
            </a:r>
            <a:r>
              <a:rPr lang="es-MX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resultante, debido a la influencia del ambiente local (hospedador, galpón, alimento, agua, huevo, manejo, etc.).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5886" y="3772024"/>
            <a:ext cx="2981853" cy="19835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1932517" y="141781"/>
            <a:ext cx="6897190" cy="690956"/>
          </a:xfrm>
          <a:prstGeom prst="rect">
            <a:avLst/>
          </a:prstGeom>
        </p:spPr>
        <p:txBody>
          <a:bodyPr vert="horz" lIns="81639" tIns="40819" rIns="81639" bIns="40819" rtlCol="0" anchor="b">
            <a:noAutofit/>
          </a:bodyPr>
          <a:lstStyle>
            <a:lvl1pPr algn="l" defTabSz="65311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 baseline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544237"/>
            <a:endParaRPr lang="es-MX" sz="2333" i="1" dirty="0">
              <a:solidFill>
                <a:srgbClr val="0732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9834512"/>
              </p:ext>
            </p:extLst>
          </p:nvPr>
        </p:nvGraphicFramePr>
        <p:xfrm>
          <a:off x="5077739" y="3336573"/>
          <a:ext cx="5084521" cy="3097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19" y="4529959"/>
            <a:ext cx="1271162" cy="661367"/>
          </a:xfrm>
          <a:prstGeom prst="rect">
            <a:avLst/>
          </a:prstGeom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644337" y="522132"/>
            <a:ext cx="8326636" cy="690956"/>
          </a:xfrm>
          <a:prstGeom prst="rect">
            <a:avLst/>
          </a:prstGeom>
        </p:spPr>
        <p:txBody>
          <a:bodyPr vert="horz" lIns="81639" tIns="40819" rIns="81639" bIns="40819" rtlCol="0" anchor="ctr">
            <a:noAutofit/>
          </a:bodyPr>
          <a:lstStyle>
            <a:lvl1pPr algn="l" defTabSz="65311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 baseline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MX" sz="3200" b="1" dirty="0" smtClean="0"/>
              <a:t>Mapeo del Microbioma</a:t>
            </a:r>
            <a:endParaRPr lang="es-MX" sz="3200" b="1" dirty="0"/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9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1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26124" y="124526"/>
            <a:ext cx="10972800" cy="921274"/>
          </a:xfrm>
        </p:spPr>
        <p:txBody>
          <a:bodyPr anchor="ctr">
            <a:normAutofit/>
          </a:bodyPr>
          <a:lstStyle/>
          <a:p>
            <a:r>
              <a:rPr lang="es-MX" sz="3200" b="1" dirty="0" smtClean="0"/>
              <a:t>Proceso de Personalización</a:t>
            </a:r>
            <a:endParaRPr lang="es-MX" sz="3200" b="1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8973934"/>
              </p:ext>
            </p:extLst>
          </p:nvPr>
        </p:nvGraphicFramePr>
        <p:xfrm>
          <a:off x="1800225" y="1195914"/>
          <a:ext cx="8124119" cy="5116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10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46224" y="1677655"/>
            <a:ext cx="2378450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Huella digital del microbioma mediante análisis Metagenómico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38850" y="4869777"/>
            <a:ext cx="2593318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Las cepas de </a:t>
            </a:r>
            <a:r>
              <a:rPr lang="es-MX" sz="1600" dirty="0" err="1" smtClean="0">
                <a:latin typeface="Arial" charset="0"/>
                <a:ea typeface="Arial" charset="0"/>
                <a:cs typeface="Arial" charset="0"/>
              </a:rPr>
              <a:t>Correlink</a:t>
            </a:r>
            <a:r>
              <a:rPr lang="es-MX" sz="1600" dirty="0" smtClean="0">
                <a:latin typeface="Calibri" panose="020F0502020204030204" pitchFamily="34" charset="0"/>
                <a:ea typeface="Arial" charset="0"/>
                <a:cs typeface="Arial" charset="0"/>
              </a:rPr>
              <a:t>™ </a:t>
            </a: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adecuadas se identifican usando estadísticas multivariables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09037" y="1578579"/>
            <a:ext cx="2183070" cy="132343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Llevar a cabo estudios de aplicación y posterior mapeo para demostrar resultados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9037" y="4667953"/>
            <a:ext cx="217304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Cultivar los microorganismos seleccionados, escalar las cepas deseadas y crear una mezcla personalizada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736" y="3195145"/>
            <a:ext cx="1958001" cy="101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2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654" y="1164478"/>
            <a:ext cx="10972800" cy="428843"/>
          </a:xfrm>
        </p:spPr>
        <p:txBody>
          <a:bodyPr>
            <a:noAutofit/>
          </a:bodyPr>
          <a:lstStyle/>
          <a:p>
            <a:r>
              <a:rPr lang="es-MX" sz="3600" b="1" dirty="0" smtClean="0"/>
              <a:t>Muestreo Tracto Gastrointestinal – (</a:t>
            </a:r>
            <a:r>
              <a:rPr lang="es-MX" sz="2800" b="1" dirty="0" smtClean="0"/>
              <a:t>TGI)</a:t>
            </a:r>
            <a:br>
              <a:rPr lang="es-MX" sz="2800" b="1" dirty="0" smtClean="0"/>
            </a:br>
            <a:endParaRPr lang="es-MX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875899" y="3929744"/>
            <a:ext cx="2868787" cy="544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Postura media (30 - 50 sem)</a:t>
            </a:r>
          </a:p>
          <a:p>
            <a:pPr algn="ctr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gallinas por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lote</a:t>
            </a:r>
          </a:p>
        </p:txBody>
      </p:sp>
      <p:sp>
        <p:nvSpPr>
          <p:cNvPr id="5" name="Rectangle 4"/>
          <p:cNvSpPr/>
          <p:nvPr/>
        </p:nvSpPr>
        <p:spPr>
          <a:xfrm>
            <a:off x="875899" y="2821102"/>
            <a:ext cx="2868788" cy="6439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Postura temprana (&lt;30 sem)</a:t>
            </a:r>
          </a:p>
          <a:p>
            <a:pPr algn="ctr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gallinas por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ote</a:t>
            </a:r>
            <a:endParaRPr lang="es-MX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75900" y="5038386"/>
            <a:ext cx="2868786" cy="544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Postura tardía (&gt; 50 sem)</a:t>
            </a:r>
          </a:p>
          <a:p>
            <a:pPr algn="ctr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gallinas por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lote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17572" y="3749592"/>
            <a:ext cx="3047885" cy="724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Pollito día de eclosión</a:t>
            </a:r>
          </a:p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 pollitos por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lote de reproductora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71111" y="1993787"/>
            <a:ext cx="2786743" cy="544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 semana de edad</a:t>
            </a:r>
          </a:p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 pollos por lote (2 lotes)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7394" y="1302272"/>
            <a:ext cx="3083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Pollo de Engorda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71113" y="2701819"/>
            <a:ext cx="2786743" cy="544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 semanas de edad</a:t>
            </a:r>
          </a:p>
          <a:p>
            <a:pPr algn="ctr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3 pollos por lote (2 lotes)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71112" y="3408380"/>
            <a:ext cx="2786743" cy="544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 semanas de edad</a:t>
            </a:r>
          </a:p>
          <a:p>
            <a:pPr algn="ctr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3 pollos por lote (2 lotes)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71112" y="4114941"/>
            <a:ext cx="2786743" cy="544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 semanas de edad</a:t>
            </a:r>
          </a:p>
          <a:p>
            <a:pPr algn="ctr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3 pollos por lote (2 lotes)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71111" y="4821502"/>
            <a:ext cx="2786743" cy="544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 semanas de edad</a:t>
            </a:r>
          </a:p>
          <a:p>
            <a:pPr algn="ctr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3 pollos por lote (2 lotes)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7058" y="6069424"/>
            <a:ext cx="1414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36 muestras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09687" y="5730870"/>
            <a:ext cx="1759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muestras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5128" y="5730870"/>
            <a:ext cx="1715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18 muestras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1257202" y="1348125"/>
            <a:ext cx="2183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Reproductora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3" name="Group 162"/>
          <p:cNvGrpSpPr/>
          <p:nvPr/>
        </p:nvGrpSpPr>
        <p:grpSpPr>
          <a:xfrm>
            <a:off x="1849106" y="1902911"/>
            <a:ext cx="797590" cy="829045"/>
            <a:chOff x="526964" y="1776895"/>
            <a:chExt cx="797590" cy="829045"/>
          </a:xfrm>
        </p:grpSpPr>
        <p:pic>
          <p:nvPicPr>
            <p:cNvPr id="164" name="Picture 16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6964" y="1776895"/>
              <a:ext cx="492790" cy="524245"/>
            </a:xfrm>
            <a:prstGeom prst="rect">
              <a:avLst/>
            </a:prstGeom>
          </p:spPr>
        </p:pic>
        <p:pic>
          <p:nvPicPr>
            <p:cNvPr id="165" name="Picture 16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9364" y="1929295"/>
              <a:ext cx="492790" cy="524245"/>
            </a:xfrm>
            <a:prstGeom prst="rect">
              <a:avLst/>
            </a:prstGeom>
          </p:spPr>
        </p:pic>
        <p:pic>
          <p:nvPicPr>
            <p:cNvPr id="166" name="Picture 16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764" y="2081695"/>
              <a:ext cx="492790" cy="524245"/>
            </a:xfrm>
            <a:prstGeom prst="rect">
              <a:avLst/>
            </a:prstGeom>
          </p:spPr>
        </p:pic>
      </p:grpSp>
      <p:grpSp>
        <p:nvGrpSpPr>
          <p:cNvPr id="167" name="Group 166"/>
          <p:cNvGrpSpPr/>
          <p:nvPr/>
        </p:nvGrpSpPr>
        <p:grpSpPr>
          <a:xfrm>
            <a:off x="7878321" y="1525249"/>
            <a:ext cx="797590" cy="829045"/>
            <a:chOff x="526964" y="1776895"/>
            <a:chExt cx="797590" cy="829045"/>
          </a:xfrm>
        </p:grpSpPr>
        <p:pic>
          <p:nvPicPr>
            <p:cNvPr id="168" name="Picture 16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6964" y="1776895"/>
              <a:ext cx="492790" cy="524245"/>
            </a:xfrm>
            <a:prstGeom prst="rect">
              <a:avLst/>
            </a:prstGeom>
          </p:spPr>
        </p:pic>
        <p:pic>
          <p:nvPicPr>
            <p:cNvPr id="169" name="Picture 168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9364" y="1929295"/>
              <a:ext cx="492790" cy="524245"/>
            </a:xfrm>
            <a:prstGeom prst="rect">
              <a:avLst/>
            </a:prstGeom>
          </p:spPr>
        </p:pic>
        <p:pic>
          <p:nvPicPr>
            <p:cNvPr id="170" name="Picture 16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764" y="2081695"/>
              <a:ext cx="492790" cy="524245"/>
            </a:xfrm>
            <a:prstGeom prst="rect">
              <a:avLst/>
            </a:prstGeom>
          </p:spPr>
        </p:pic>
      </p:grpSp>
      <p:grpSp>
        <p:nvGrpSpPr>
          <p:cNvPr id="171" name="Group 170"/>
          <p:cNvGrpSpPr/>
          <p:nvPr/>
        </p:nvGrpSpPr>
        <p:grpSpPr>
          <a:xfrm>
            <a:off x="5374928" y="2579556"/>
            <a:ext cx="1333171" cy="1002153"/>
            <a:chOff x="1795283" y="1584032"/>
            <a:chExt cx="1333171" cy="1002153"/>
          </a:xfrm>
        </p:grpSpPr>
        <p:grpSp>
          <p:nvGrpSpPr>
            <p:cNvPr id="172" name="Group 9"/>
            <p:cNvGrpSpPr>
              <a:grpSpLocks/>
            </p:cNvGrpSpPr>
            <p:nvPr/>
          </p:nvGrpSpPr>
          <p:grpSpPr bwMode="auto">
            <a:xfrm>
              <a:off x="2152973" y="1584032"/>
              <a:ext cx="365881" cy="344263"/>
              <a:chOff x="1968" y="1928"/>
              <a:chExt cx="387" cy="463"/>
            </a:xfrm>
          </p:grpSpPr>
          <p:sp>
            <p:nvSpPr>
              <p:cNvPr id="290" name="Freeform 10"/>
              <p:cNvSpPr>
                <a:spLocks/>
              </p:cNvSpPr>
              <p:nvPr/>
            </p:nvSpPr>
            <p:spPr bwMode="auto">
              <a:xfrm>
                <a:off x="2006" y="1948"/>
                <a:ext cx="331" cy="338"/>
              </a:xfrm>
              <a:custGeom>
                <a:avLst/>
                <a:gdLst>
                  <a:gd name="T0" fmla="*/ 3 w 662"/>
                  <a:gd name="T1" fmla="*/ 54 h 678"/>
                  <a:gd name="T2" fmla="*/ 16 w 662"/>
                  <a:gd name="T3" fmla="*/ 32 h 678"/>
                  <a:gd name="T4" fmla="*/ 32 w 662"/>
                  <a:gd name="T5" fmla="*/ 16 h 678"/>
                  <a:gd name="T6" fmla="*/ 44 w 662"/>
                  <a:gd name="T7" fmla="*/ 8 h 678"/>
                  <a:gd name="T8" fmla="*/ 62 w 662"/>
                  <a:gd name="T9" fmla="*/ 1 h 678"/>
                  <a:gd name="T10" fmla="*/ 80 w 662"/>
                  <a:gd name="T11" fmla="*/ 2 h 678"/>
                  <a:gd name="T12" fmla="*/ 103 w 662"/>
                  <a:gd name="T13" fmla="*/ 2 h 678"/>
                  <a:gd name="T14" fmla="*/ 120 w 662"/>
                  <a:gd name="T15" fmla="*/ 14 h 678"/>
                  <a:gd name="T16" fmla="*/ 134 w 662"/>
                  <a:gd name="T17" fmla="*/ 26 h 678"/>
                  <a:gd name="T18" fmla="*/ 148 w 662"/>
                  <a:gd name="T19" fmla="*/ 35 h 678"/>
                  <a:gd name="T20" fmla="*/ 150 w 662"/>
                  <a:gd name="T21" fmla="*/ 49 h 678"/>
                  <a:gd name="T22" fmla="*/ 162 w 662"/>
                  <a:gd name="T23" fmla="*/ 64 h 678"/>
                  <a:gd name="T24" fmla="*/ 167 w 662"/>
                  <a:gd name="T25" fmla="*/ 77 h 678"/>
                  <a:gd name="T26" fmla="*/ 180 w 662"/>
                  <a:gd name="T27" fmla="*/ 86 h 678"/>
                  <a:gd name="T28" fmla="*/ 184 w 662"/>
                  <a:gd name="T29" fmla="*/ 100 h 678"/>
                  <a:gd name="T30" fmla="*/ 196 w 662"/>
                  <a:gd name="T31" fmla="*/ 107 h 678"/>
                  <a:gd name="T32" fmla="*/ 208 w 662"/>
                  <a:gd name="T33" fmla="*/ 106 h 678"/>
                  <a:gd name="T34" fmla="*/ 221 w 662"/>
                  <a:gd name="T35" fmla="*/ 105 h 678"/>
                  <a:gd name="T36" fmla="*/ 237 w 662"/>
                  <a:gd name="T37" fmla="*/ 111 h 678"/>
                  <a:gd name="T38" fmla="*/ 249 w 662"/>
                  <a:gd name="T39" fmla="*/ 117 h 678"/>
                  <a:gd name="T40" fmla="*/ 256 w 662"/>
                  <a:gd name="T41" fmla="*/ 118 h 678"/>
                  <a:gd name="T42" fmla="*/ 271 w 662"/>
                  <a:gd name="T43" fmla="*/ 130 h 678"/>
                  <a:gd name="T44" fmla="*/ 271 w 662"/>
                  <a:gd name="T45" fmla="*/ 142 h 678"/>
                  <a:gd name="T46" fmla="*/ 287 w 662"/>
                  <a:gd name="T47" fmla="*/ 154 h 678"/>
                  <a:gd name="T48" fmla="*/ 301 w 662"/>
                  <a:gd name="T49" fmla="*/ 168 h 678"/>
                  <a:gd name="T50" fmla="*/ 306 w 662"/>
                  <a:gd name="T51" fmla="*/ 187 h 678"/>
                  <a:gd name="T52" fmla="*/ 317 w 662"/>
                  <a:gd name="T53" fmla="*/ 210 h 678"/>
                  <a:gd name="T54" fmla="*/ 328 w 662"/>
                  <a:gd name="T55" fmla="*/ 222 h 678"/>
                  <a:gd name="T56" fmla="*/ 331 w 662"/>
                  <a:gd name="T57" fmla="*/ 254 h 678"/>
                  <a:gd name="T58" fmla="*/ 324 w 662"/>
                  <a:gd name="T59" fmla="*/ 274 h 678"/>
                  <a:gd name="T60" fmla="*/ 317 w 662"/>
                  <a:gd name="T61" fmla="*/ 300 h 678"/>
                  <a:gd name="T62" fmla="*/ 300 w 662"/>
                  <a:gd name="T63" fmla="*/ 321 h 678"/>
                  <a:gd name="T64" fmla="*/ 287 w 662"/>
                  <a:gd name="T65" fmla="*/ 328 h 678"/>
                  <a:gd name="T66" fmla="*/ 287 w 662"/>
                  <a:gd name="T67" fmla="*/ 338 h 678"/>
                  <a:gd name="T68" fmla="*/ 271 w 662"/>
                  <a:gd name="T69" fmla="*/ 330 h 678"/>
                  <a:gd name="T70" fmla="*/ 258 w 662"/>
                  <a:gd name="T71" fmla="*/ 319 h 678"/>
                  <a:gd name="T72" fmla="*/ 239 w 662"/>
                  <a:gd name="T73" fmla="*/ 316 h 678"/>
                  <a:gd name="T74" fmla="*/ 240 w 662"/>
                  <a:gd name="T75" fmla="*/ 335 h 678"/>
                  <a:gd name="T76" fmla="*/ 218 w 662"/>
                  <a:gd name="T77" fmla="*/ 332 h 678"/>
                  <a:gd name="T78" fmla="*/ 203 w 662"/>
                  <a:gd name="T79" fmla="*/ 334 h 678"/>
                  <a:gd name="T80" fmla="*/ 189 w 662"/>
                  <a:gd name="T81" fmla="*/ 329 h 678"/>
                  <a:gd name="T82" fmla="*/ 174 w 662"/>
                  <a:gd name="T83" fmla="*/ 325 h 678"/>
                  <a:gd name="T84" fmla="*/ 161 w 662"/>
                  <a:gd name="T85" fmla="*/ 325 h 678"/>
                  <a:gd name="T86" fmla="*/ 145 w 662"/>
                  <a:gd name="T87" fmla="*/ 320 h 678"/>
                  <a:gd name="T88" fmla="*/ 127 w 662"/>
                  <a:gd name="T89" fmla="*/ 319 h 678"/>
                  <a:gd name="T90" fmla="*/ 101 w 662"/>
                  <a:gd name="T91" fmla="*/ 312 h 678"/>
                  <a:gd name="T92" fmla="*/ 90 w 662"/>
                  <a:gd name="T93" fmla="*/ 290 h 678"/>
                  <a:gd name="T94" fmla="*/ 73 w 662"/>
                  <a:gd name="T95" fmla="*/ 279 h 678"/>
                  <a:gd name="T96" fmla="*/ 57 w 662"/>
                  <a:gd name="T97" fmla="*/ 263 h 678"/>
                  <a:gd name="T98" fmla="*/ 41 w 662"/>
                  <a:gd name="T99" fmla="*/ 247 h 678"/>
                  <a:gd name="T100" fmla="*/ 31 w 662"/>
                  <a:gd name="T101" fmla="*/ 234 h 678"/>
                  <a:gd name="T102" fmla="*/ 20 w 662"/>
                  <a:gd name="T103" fmla="*/ 220 h 678"/>
                  <a:gd name="T104" fmla="*/ 6 w 662"/>
                  <a:gd name="T105" fmla="*/ 205 h 678"/>
                  <a:gd name="T106" fmla="*/ 0 w 662"/>
                  <a:gd name="T107" fmla="*/ 182 h 678"/>
                  <a:gd name="T108" fmla="*/ 1 w 662"/>
                  <a:gd name="T109" fmla="*/ 164 h 678"/>
                  <a:gd name="T110" fmla="*/ 14 w 662"/>
                  <a:gd name="T111" fmla="*/ 139 h 678"/>
                  <a:gd name="T112" fmla="*/ 13 w 662"/>
                  <a:gd name="T113" fmla="*/ 121 h 678"/>
                  <a:gd name="T114" fmla="*/ 19 w 662"/>
                  <a:gd name="T115" fmla="*/ 106 h 678"/>
                  <a:gd name="T116" fmla="*/ 16 w 662"/>
                  <a:gd name="T117" fmla="*/ 99 h 678"/>
                  <a:gd name="T118" fmla="*/ 16 w 662"/>
                  <a:gd name="T119" fmla="*/ 92 h 678"/>
                  <a:gd name="T120" fmla="*/ 10 w 662"/>
                  <a:gd name="T121" fmla="*/ 76 h 6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62" h="678">
                    <a:moveTo>
                      <a:pt x="6" y="137"/>
                    </a:moveTo>
                    <a:lnTo>
                      <a:pt x="3" y="130"/>
                    </a:lnTo>
                    <a:lnTo>
                      <a:pt x="2" y="124"/>
                    </a:lnTo>
                    <a:lnTo>
                      <a:pt x="2" y="116"/>
                    </a:lnTo>
                    <a:lnTo>
                      <a:pt x="5" y="108"/>
                    </a:lnTo>
                    <a:lnTo>
                      <a:pt x="15" y="104"/>
                    </a:lnTo>
                    <a:lnTo>
                      <a:pt x="10" y="92"/>
                    </a:lnTo>
                    <a:lnTo>
                      <a:pt x="11" y="81"/>
                    </a:lnTo>
                    <a:lnTo>
                      <a:pt x="18" y="70"/>
                    </a:lnTo>
                    <a:lnTo>
                      <a:pt x="32" y="65"/>
                    </a:lnTo>
                    <a:lnTo>
                      <a:pt x="31" y="53"/>
                    </a:lnTo>
                    <a:lnTo>
                      <a:pt x="36" y="44"/>
                    </a:lnTo>
                    <a:lnTo>
                      <a:pt x="46" y="37"/>
                    </a:lnTo>
                    <a:lnTo>
                      <a:pt x="61" y="37"/>
                    </a:lnTo>
                    <a:lnTo>
                      <a:pt x="64" y="32"/>
                    </a:lnTo>
                    <a:lnTo>
                      <a:pt x="68" y="28"/>
                    </a:lnTo>
                    <a:lnTo>
                      <a:pt x="72" y="23"/>
                    </a:lnTo>
                    <a:lnTo>
                      <a:pt x="77" y="20"/>
                    </a:lnTo>
                    <a:lnTo>
                      <a:pt x="81" y="17"/>
                    </a:lnTo>
                    <a:lnTo>
                      <a:pt x="87" y="16"/>
                    </a:lnTo>
                    <a:lnTo>
                      <a:pt x="93" y="15"/>
                    </a:lnTo>
                    <a:lnTo>
                      <a:pt x="100" y="16"/>
                    </a:lnTo>
                    <a:lnTo>
                      <a:pt x="107" y="9"/>
                    </a:lnTo>
                    <a:lnTo>
                      <a:pt x="115" y="5"/>
                    </a:lnTo>
                    <a:lnTo>
                      <a:pt x="123" y="2"/>
                    </a:lnTo>
                    <a:lnTo>
                      <a:pt x="131" y="4"/>
                    </a:lnTo>
                    <a:lnTo>
                      <a:pt x="139" y="6"/>
                    </a:lnTo>
                    <a:lnTo>
                      <a:pt x="147" y="7"/>
                    </a:lnTo>
                    <a:lnTo>
                      <a:pt x="153" y="6"/>
                    </a:lnTo>
                    <a:lnTo>
                      <a:pt x="160" y="4"/>
                    </a:lnTo>
                    <a:lnTo>
                      <a:pt x="165" y="2"/>
                    </a:lnTo>
                    <a:lnTo>
                      <a:pt x="173" y="1"/>
                    </a:lnTo>
                    <a:lnTo>
                      <a:pt x="184" y="0"/>
                    </a:lnTo>
                    <a:lnTo>
                      <a:pt x="194" y="0"/>
                    </a:lnTo>
                    <a:lnTo>
                      <a:pt x="205" y="4"/>
                    </a:lnTo>
                    <a:lnTo>
                      <a:pt x="213" y="8"/>
                    </a:lnTo>
                    <a:lnTo>
                      <a:pt x="219" y="16"/>
                    </a:lnTo>
                    <a:lnTo>
                      <a:pt x="222" y="29"/>
                    </a:lnTo>
                    <a:lnTo>
                      <a:pt x="231" y="29"/>
                    </a:lnTo>
                    <a:lnTo>
                      <a:pt x="240" y="29"/>
                    </a:lnTo>
                    <a:lnTo>
                      <a:pt x="248" y="31"/>
                    </a:lnTo>
                    <a:lnTo>
                      <a:pt x="255" y="33"/>
                    </a:lnTo>
                    <a:lnTo>
                      <a:pt x="261" y="38"/>
                    </a:lnTo>
                    <a:lnTo>
                      <a:pt x="264" y="44"/>
                    </a:lnTo>
                    <a:lnTo>
                      <a:pt x="267" y="52"/>
                    </a:lnTo>
                    <a:lnTo>
                      <a:pt x="268" y="61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1" y="67"/>
                    </a:lnTo>
                    <a:lnTo>
                      <a:pt x="295" y="70"/>
                    </a:lnTo>
                    <a:lnTo>
                      <a:pt x="299" y="75"/>
                    </a:lnTo>
                    <a:lnTo>
                      <a:pt x="300" y="81"/>
                    </a:lnTo>
                    <a:lnTo>
                      <a:pt x="299" y="88"/>
                    </a:lnTo>
                    <a:lnTo>
                      <a:pt x="294" y="96"/>
                    </a:lnTo>
                    <a:lnTo>
                      <a:pt x="300" y="99"/>
                    </a:lnTo>
                    <a:lnTo>
                      <a:pt x="307" y="104"/>
                    </a:lnTo>
                    <a:lnTo>
                      <a:pt x="313" y="108"/>
                    </a:lnTo>
                    <a:lnTo>
                      <a:pt x="318" y="114"/>
                    </a:lnTo>
                    <a:lnTo>
                      <a:pt x="322" y="121"/>
                    </a:lnTo>
                    <a:lnTo>
                      <a:pt x="323" y="128"/>
                    </a:lnTo>
                    <a:lnTo>
                      <a:pt x="322" y="135"/>
                    </a:lnTo>
                    <a:lnTo>
                      <a:pt x="317" y="143"/>
                    </a:lnTo>
                    <a:lnTo>
                      <a:pt x="323" y="145"/>
                    </a:lnTo>
                    <a:lnTo>
                      <a:pt x="329" y="150"/>
                    </a:lnTo>
                    <a:lnTo>
                      <a:pt x="333" y="155"/>
                    </a:lnTo>
                    <a:lnTo>
                      <a:pt x="335" y="161"/>
                    </a:lnTo>
                    <a:lnTo>
                      <a:pt x="340" y="161"/>
                    </a:lnTo>
                    <a:lnTo>
                      <a:pt x="347" y="163"/>
                    </a:lnTo>
                    <a:lnTo>
                      <a:pt x="353" y="167"/>
                    </a:lnTo>
                    <a:lnTo>
                      <a:pt x="359" y="172"/>
                    </a:lnTo>
                    <a:lnTo>
                      <a:pt x="362" y="177"/>
                    </a:lnTo>
                    <a:lnTo>
                      <a:pt x="365" y="184"/>
                    </a:lnTo>
                    <a:lnTo>
                      <a:pt x="365" y="192"/>
                    </a:lnTo>
                    <a:lnTo>
                      <a:pt x="361" y="200"/>
                    </a:lnTo>
                    <a:lnTo>
                      <a:pt x="368" y="200"/>
                    </a:lnTo>
                    <a:lnTo>
                      <a:pt x="375" y="201"/>
                    </a:lnTo>
                    <a:lnTo>
                      <a:pt x="379" y="205"/>
                    </a:lnTo>
                    <a:lnTo>
                      <a:pt x="383" y="209"/>
                    </a:lnTo>
                    <a:lnTo>
                      <a:pt x="386" y="213"/>
                    </a:lnTo>
                    <a:lnTo>
                      <a:pt x="391" y="214"/>
                    </a:lnTo>
                    <a:lnTo>
                      <a:pt x="397" y="214"/>
                    </a:lnTo>
                    <a:lnTo>
                      <a:pt x="403" y="214"/>
                    </a:lnTo>
                    <a:lnTo>
                      <a:pt x="406" y="213"/>
                    </a:lnTo>
                    <a:lnTo>
                      <a:pt x="411" y="213"/>
                    </a:lnTo>
                    <a:lnTo>
                      <a:pt x="416" y="212"/>
                    </a:lnTo>
                    <a:lnTo>
                      <a:pt x="422" y="211"/>
                    </a:lnTo>
                    <a:lnTo>
                      <a:pt x="428" y="209"/>
                    </a:lnTo>
                    <a:lnTo>
                      <a:pt x="434" y="209"/>
                    </a:lnTo>
                    <a:lnTo>
                      <a:pt x="438" y="209"/>
                    </a:lnTo>
                    <a:lnTo>
                      <a:pt x="442" y="211"/>
                    </a:lnTo>
                    <a:lnTo>
                      <a:pt x="447" y="213"/>
                    </a:lnTo>
                    <a:lnTo>
                      <a:pt x="454" y="216"/>
                    </a:lnTo>
                    <a:lnTo>
                      <a:pt x="459" y="220"/>
                    </a:lnTo>
                    <a:lnTo>
                      <a:pt x="462" y="224"/>
                    </a:lnTo>
                    <a:lnTo>
                      <a:pt x="473" y="223"/>
                    </a:lnTo>
                    <a:lnTo>
                      <a:pt x="483" y="223"/>
                    </a:lnTo>
                    <a:lnTo>
                      <a:pt x="490" y="226"/>
                    </a:lnTo>
                    <a:lnTo>
                      <a:pt x="496" y="229"/>
                    </a:lnTo>
                    <a:lnTo>
                      <a:pt x="497" y="232"/>
                    </a:lnTo>
                    <a:lnTo>
                      <a:pt x="497" y="235"/>
                    </a:lnTo>
                    <a:lnTo>
                      <a:pt x="496" y="238"/>
                    </a:lnTo>
                    <a:lnTo>
                      <a:pt x="493" y="242"/>
                    </a:lnTo>
                    <a:lnTo>
                      <a:pt x="500" y="239"/>
                    </a:lnTo>
                    <a:lnTo>
                      <a:pt x="506" y="237"/>
                    </a:lnTo>
                    <a:lnTo>
                      <a:pt x="511" y="236"/>
                    </a:lnTo>
                    <a:lnTo>
                      <a:pt x="513" y="236"/>
                    </a:lnTo>
                    <a:lnTo>
                      <a:pt x="518" y="241"/>
                    </a:lnTo>
                    <a:lnTo>
                      <a:pt x="528" y="249"/>
                    </a:lnTo>
                    <a:lnTo>
                      <a:pt x="538" y="257"/>
                    </a:lnTo>
                    <a:lnTo>
                      <a:pt x="542" y="261"/>
                    </a:lnTo>
                    <a:lnTo>
                      <a:pt x="541" y="266"/>
                    </a:lnTo>
                    <a:lnTo>
                      <a:pt x="538" y="272"/>
                    </a:lnTo>
                    <a:lnTo>
                      <a:pt x="536" y="278"/>
                    </a:lnTo>
                    <a:lnTo>
                      <a:pt x="534" y="283"/>
                    </a:lnTo>
                    <a:lnTo>
                      <a:pt x="541" y="285"/>
                    </a:lnTo>
                    <a:lnTo>
                      <a:pt x="549" y="289"/>
                    </a:lnTo>
                    <a:lnTo>
                      <a:pt x="556" y="292"/>
                    </a:lnTo>
                    <a:lnTo>
                      <a:pt x="564" y="298"/>
                    </a:lnTo>
                    <a:lnTo>
                      <a:pt x="569" y="303"/>
                    </a:lnTo>
                    <a:lnTo>
                      <a:pt x="574" y="308"/>
                    </a:lnTo>
                    <a:lnTo>
                      <a:pt x="578" y="314"/>
                    </a:lnTo>
                    <a:lnTo>
                      <a:pt x="579" y="320"/>
                    </a:lnTo>
                    <a:lnTo>
                      <a:pt x="587" y="320"/>
                    </a:lnTo>
                    <a:lnTo>
                      <a:pt x="596" y="326"/>
                    </a:lnTo>
                    <a:lnTo>
                      <a:pt x="601" y="336"/>
                    </a:lnTo>
                    <a:lnTo>
                      <a:pt x="601" y="353"/>
                    </a:lnTo>
                    <a:lnTo>
                      <a:pt x="605" y="356"/>
                    </a:lnTo>
                    <a:lnTo>
                      <a:pt x="610" y="361"/>
                    </a:lnTo>
                    <a:lnTo>
                      <a:pt x="611" y="368"/>
                    </a:lnTo>
                    <a:lnTo>
                      <a:pt x="611" y="376"/>
                    </a:lnTo>
                    <a:lnTo>
                      <a:pt x="624" y="381"/>
                    </a:lnTo>
                    <a:lnTo>
                      <a:pt x="633" y="390"/>
                    </a:lnTo>
                    <a:lnTo>
                      <a:pt x="635" y="404"/>
                    </a:lnTo>
                    <a:lnTo>
                      <a:pt x="627" y="421"/>
                    </a:lnTo>
                    <a:lnTo>
                      <a:pt x="634" y="422"/>
                    </a:lnTo>
                    <a:lnTo>
                      <a:pt x="641" y="425"/>
                    </a:lnTo>
                    <a:lnTo>
                      <a:pt x="648" y="429"/>
                    </a:lnTo>
                    <a:lnTo>
                      <a:pt x="652" y="434"/>
                    </a:lnTo>
                    <a:lnTo>
                      <a:pt x="656" y="440"/>
                    </a:lnTo>
                    <a:lnTo>
                      <a:pt x="656" y="445"/>
                    </a:lnTo>
                    <a:lnTo>
                      <a:pt x="653" y="451"/>
                    </a:lnTo>
                    <a:lnTo>
                      <a:pt x="648" y="458"/>
                    </a:lnTo>
                    <a:lnTo>
                      <a:pt x="657" y="475"/>
                    </a:lnTo>
                    <a:lnTo>
                      <a:pt x="662" y="494"/>
                    </a:lnTo>
                    <a:lnTo>
                      <a:pt x="662" y="510"/>
                    </a:lnTo>
                    <a:lnTo>
                      <a:pt x="657" y="522"/>
                    </a:lnTo>
                    <a:lnTo>
                      <a:pt x="650" y="532"/>
                    </a:lnTo>
                    <a:lnTo>
                      <a:pt x="647" y="538"/>
                    </a:lnTo>
                    <a:lnTo>
                      <a:pt x="645" y="544"/>
                    </a:lnTo>
                    <a:lnTo>
                      <a:pt x="647" y="550"/>
                    </a:lnTo>
                    <a:lnTo>
                      <a:pt x="648" y="558"/>
                    </a:lnTo>
                    <a:lnTo>
                      <a:pt x="647" y="567"/>
                    </a:lnTo>
                    <a:lnTo>
                      <a:pt x="642" y="576"/>
                    </a:lnTo>
                    <a:lnTo>
                      <a:pt x="632" y="583"/>
                    </a:lnTo>
                    <a:lnTo>
                      <a:pt x="634" y="601"/>
                    </a:lnTo>
                    <a:lnTo>
                      <a:pt x="632" y="617"/>
                    </a:lnTo>
                    <a:lnTo>
                      <a:pt x="622" y="629"/>
                    </a:lnTo>
                    <a:lnTo>
                      <a:pt x="605" y="633"/>
                    </a:lnTo>
                    <a:lnTo>
                      <a:pt x="603" y="637"/>
                    </a:lnTo>
                    <a:lnTo>
                      <a:pt x="599" y="643"/>
                    </a:lnTo>
                    <a:lnTo>
                      <a:pt x="596" y="648"/>
                    </a:lnTo>
                    <a:lnTo>
                      <a:pt x="591" y="652"/>
                    </a:lnTo>
                    <a:lnTo>
                      <a:pt x="587" y="656"/>
                    </a:lnTo>
                    <a:lnTo>
                      <a:pt x="580" y="658"/>
                    </a:lnTo>
                    <a:lnTo>
                      <a:pt x="574" y="658"/>
                    </a:lnTo>
                    <a:lnTo>
                      <a:pt x="566" y="657"/>
                    </a:lnTo>
                    <a:lnTo>
                      <a:pt x="565" y="662"/>
                    </a:lnTo>
                    <a:lnTo>
                      <a:pt x="566" y="667"/>
                    </a:lnTo>
                    <a:lnTo>
                      <a:pt x="568" y="673"/>
                    </a:lnTo>
                    <a:lnTo>
                      <a:pt x="574" y="678"/>
                    </a:lnTo>
                    <a:lnTo>
                      <a:pt x="567" y="674"/>
                    </a:lnTo>
                    <a:lnTo>
                      <a:pt x="560" y="672"/>
                    </a:lnTo>
                    <a:lnTo>
                      <a:pt x="553" y="668"/>
                    </a:lnTo>
                    <a:lnTo>
                      <a:pt x="548" y="665"/>
                    </a:lnTo>
                    <a:lnTo>
                      <a:pt x="542" y="662"/>
                    </a:lnTo>
                    <a:lnTo>
                      <a:pt x="538" y="656"/>
                    </a:lnTo>
                    <a:lnTo>
                      <a:pt x="536" y="650"/>
                    </a:lnTo>
                    <a:lnTo>
                      <a:pt x="535" y="643"/>
                    </a:lnTo>
                    <a:lnTo>
                      <a:pt x="527" y="642"/>
                    </a:lnTo>
                    <a:lnTo>
                      <a:pt x="516" y="639"/>
                    </a:lnTo>
                    <a:lnTo>
                      <a:pt x="508" y="632"/>
                    </a:lnTo>
                    <a:lnTo>
                      <a:pt x="502" y="624"/>
                    </a:lnTo>
                    <a:lnTo>
                      <a:pt x="497" y="639"/>
                    </a:lnTo>
                    <a:lnTo>
                      <a:pt x="475" y="622"/>
                    </a:lnTo>
                    <a:lnTo>
                      <a:pt x="477" y="634"/>
                    </a:lnTo>
                    <a:lnTo>
                      <a:pt x="482" y="647"/>
                    </a:lnTo>
                    <a:lnTo>
                      <a:pt x="489" y="658"/>
                    </a:lnTo>
                    <a:lnTo>
                      <a:pt x="497" y="666"/>
                    </a:lnTo>
                    <a:lnTo>
                      <a:pt x="488" y="668"/>
                    </a:lnTo>
                    <a:lnTo>
                      <a:pt x="479" y="671"/>
                    </a:lnTo>
                    <a:lnTo>
                      <a:pt x="469" y="671"/>
                    </a:lnTo>
                    <a:lnTo>
                      <a:pt x="460" y="671"/>
                    </a:lnTo>
                    <a:lnTo>
                      <a:pt x="451" y="671"/>
                    </a:lnTo>
                    <a:lnTo>
                      <a:pt x="443" y="668"/>
                    </a:lnTo>
                    <a:lnTo>
                      <a:pt x="436" y="665"/>
                    </a:lnTo>
                    <a:lnTo>
                      <a:pt x="431" y="659"/>
                    </a:lnTo>
                    <a:lnTo>
                      <a:pt x="426" y="663"/>
                    </a:lnTo>
                    <a:lnTo>
                      <a:pt x="420" y="666"/>
                    </a:lnTo>
                    <a:lnTo>
                      <a:pt x="413" y="668"/>
                    </a:lnTo>
                    <a:lnTo>
                      <a:pt x="405" y="670"/>
                    </a:lnTo>
                    <a:lnTo>
                      <a:pt x="399" y="670"/>
                    </a:lnTo>
                    <a:lnTo>
                      <a:pt x="392" y="668"/>
                    </a:lnTo>
                    <a:lnTo>
                      <a:pt x="388" y="666"/>
                    </a:lnTo>
                    <a:lnTo>
                      <a:pt x="385" y="660"/>
                    </a:lnTo>
                    <a:lnTo>
                      <a:pt x="378" y="660"/>
                    </a:lnTo>
                    <a:lnTo>
                      <a:pt x="371" y="659"/>
                    </a:lnTo>
                    <a:lnTo>
                      <a:pt x="366" y="659"/>
                    </a:lnTo>
                    <a:lnTo>
                      <a:pt x="359" y="657"/>
                    </a:lnTo>
                    <a:lnTo>
                      <a:pt x="354" y="655"/>
                    </a:lnTo>
                    <a:lnTo>
                      <a:pt x="348" y="651"/>
                    </a:lnTo>
                    <a:lnTo>
                      <a:pt x="345" y="645"/>
                    </a:lnTo>
                    <a:lnTo>
                      <a:pt x="343" y="640"/>
                    </a:lnTo>
                    <a:lnTo>
                      <a:pt x="336" y="644"/>
                    </a:lnTo>
                    <a:lnTo>
                      <a:pt x="328" y="648"/>
                    </a:lnTo>
                    <a:lnTo>
                      <a:pt x="321" y="651"/>
                    </a:lnTo>
                    <a:lnTo>
                      <a:pt x="314" y="652"/>
                    </a:lnTo>
                    <a:lnTo>
                      <a:pt x="307" y="652"/>
                    </a:lnTo>
                    <a:lnTo>
                      <a:pt x="300" y="650"/>
                    </a:lnTo>
                    <a:lnTo>
                      <a:pt x="294" y="647"/>
                    </a:lnTo>
                    <a:lnTo>
                      <a:pt x="290" y="641"/>
                    </a:lnTo>
                    <a:lnTo>
                      <a:pt x="283" y="648"/>
                    </a:lnTo>
                    <a:lnTo>
                      <a:pt x="275" y="649"/>
                    </a:lnTo>
                    <a:lnTo>
                      <a:pt x="267" y="645"/>
                    </a:lnTo>
                    <a:lnTo>
                      <a:pt x="260" y="634"/>
                    </a:lnTo>
                    <a:lnTo>
                      <a:pt x="253" y="640"/>
                    </a:lnTo>
                    <a:lnTo>
                      <a:pt x="242" y="643"/>
                    </a:lnTo>
                    <a:lnTo>
                      <a:pt x="231" y="643"/>
                    </a:lnTo>
                    <a:lnTo>
                      <a:pt x="219" y="641"/>
                    </a:lnTo>
                    <a:lnTo>
                      <a:pt x="209" y="635"/>
                    </a:lnTo>
                    <a:lnTo>
                      <a:pt x="201" y="626"/>
                    </a:lnTo>
                    <a:lnTo>
                      <a:pt x="196" y="612"/>
                    </a:lnTo>
                    <a:lnTo>
                      <a:pt x="199" y="595"/>
                    </a:lnTo>
                    <a:lnTo>
                      <a:pt x="188" y="595"/>
                    </a:lnTo>
                    <a:lnTo>
                      <a:pt x="181" y="591"/>
                    </a:lnTo>
                    <a:lnTo>
                      <a:pt x="179" y="581"/>
                    </a:lnTo>
                    <a:lnTo>
                      <a:pt x="184" y="561"/>
                    </a:lnTo>
                    <a:lnTo>
                      <a:pt x="176" y="561"/>
                    </a:lnTo>
                    <a:lnTo>
                      <a:pt x="165" y="561"/>
                    </a:lnTo>
                    <a:lnTo>
                      <a:pt x="155" y="561"/>
                    </a:lnTo>
                    <a:lnTo>
                      <a:pt x="145" y="559"/>
                    </a:lnTo>
                    <a:lnTo>
                      <a:pt x="135" y="556"/>
                    </a:lnTo>
                    <a:lnTo>
                      <a:pt x="129" y="550"/>
                    </a:lnTo>
                    <a:lnTo>
                      <a:pt x="125" y="541"/>
                    </a:lnTo>
                    <a:lnTo>
                      <a:pt x="125" y="527"/>
                    </a:lnTo>
                    <a:lnTo>
                      <a:pt x="114" y="527"/>
                    </a:lnTo>
                    <a:lnTo>
                      <a:pt x="103" y="521"/>
                    </a:lnTo>
                    <a:lnTo>
                      <a:pt x="96" y="512"/>
                    </a:lnTo>
                    <a:lnTo>
                      <a:pt x="94" y="499"/>
                    </a:lnTo>
                    <a:lnTo>
                      <a:pt x="88" y="498"/>
                    </a:lnTo>
                    <a:lnTo>
                      <a:pt x="82" y="495"/>
                    </a:lnTo>
                    <a:lnTo>
                      <a:pt x="77" y="491"/>
                    </a:lnTo>
                    <a:lnTo>
                      <a:pt x="71" y="487"/>
                    </a:lnTo>
                    <a:lnTo>
                      <a:pt x="66" y="481"/>
                    </a:lnTo>
                    <a:lnTo>
                      <a:pt x="63" y="475"/>
                    </a:lnTo>
                    <a:lnTo>
                      <a:pt x="61" y="469"/>
                    </a:lnTo>
                    <a:lnTo>
                      <a:pt x="59" y="464"/>
                    </a:lnTo>
                    <a:lnTo>
                      <a:pt x="51" y="466"/>
                    </a:lnTo>
                    <a:lnTo>
                      <a:pt x="44" y="464"/>
                    </a:lnTo>
                    <a:lnTo>
                      <a:pt x="40" y="457"/>
                    </a:lnTo>
                    <a:lnTo>
                      <a:pt x="40" y="441"/>
                    </a:lnTo>
                    <a:lnTo>
                      <a:pt x="28" y="442"/>
                    </a:lnTo>
                    <a:lnTo>
                      <a:pt x="21" y="440"/>
                    </a:lnTo>
                    <a:lnTo>
                      <a:pt x="18" y="430"/>
                    </a:lnTo>
                    <a:lnTo>
                      <a:pt x="21" y="413"/>
                    </a:lnTo>
                    <a:lnTo>
                      <a:pt x="12" y="411"/>
                    </a:lnTo>
                    <a:lnTo>
                      <a:pt x="8" y="403"/>
                    </a:lnTo>
                    <a:lnTo>
                      <a:pt x="8" y="392"/>
                    </a:lnTo>
                    <a:lnTo>
                      <a:pt x="11" y="381"/>
                    </a:lnTo>
                    <a:lnTo>
                      <a:pt x="4" y="373"/>
                    </a:lnTo>
                    <a:lnTo>
                      <a:pt x="0" y="366"/>
                    </a:lnTo>
                    <a:lnTo>
                      <a:pt x="1" y="357"/>
                    </a:lnTo>
                    <a:lnTo>
                      <a:pt x="9" y="348"/>
                    </a:lnTo>
                    <a:lnTo>
                      <a:pt x="4" y="342"/>
                    </a:lnTo>
                    <a:lnTo>
                      <a:pt x="2" y="335"/>
                    </a:lnTo>
                    <a:lnTo>
                      <a:pt x="1" y="328"/>
                    </a:lnTo>
                    <a:lnTo>
                      <a:pt x="1" y="320"/>
                    </a:lnTo>
                    <a:lnTo>
                      <a:pt x="4" y="311"/>
                    </a:lnTo>
                    <a:lnTo>
                      <a:pt x="9" y="300"/>
                    </a:lnTo>
                    <a:lnTo>
                      <a:pt x="17" y="290"/>
                    </a:lnTo>
                    <a:lnTo>
                      <a:pt x="28" y="278"/>
                    </a:lnTo>
                    <a:lnTo>
                      <a:pt x="23" y="273"/>
                    </a:lnTo>
                    <a:lnTo>
                      <a:pt x="20" y="266"/>
                    </a:lnTo>
                    <a:lnTo>
                      <a:pt x="21" y="258"/>
                    </a:lnTo>
                    <a:lnTo>
                      <a:pt x="25" y="250"/>
                    </a:lnTo>
                    <a:lnTo>
                      <a:pt x="26" y="242"/>
                    </a:lnTo>
                    <a:lnTo>
                      <a:pt x="28" y="234"/>
                    </a:lnTo>
                    <a:lnTo>
                      <a:pt x="33" y="226"/>
                    </a:lnTo>
                    <a:lnTo>
                      <a:pt x="40" y="222"/>
                    </a:lnTo>
                    <a:lnTo>
                      <a:pt x="39" y="218"/>
                    </a:lnTo>
                    <a:lnTo>
                      <a:pt x="38" y="212"/>
                    </a:lnTo>
                    <a:lnTo>
                      <a:pt x="35" y="208"/>
                    </a:lnTo>
                    <a:lnTo>
                      <a:pt x="34" y="206"/>
                    </a:lnTo>
                    <a:lnTo>
                      <a:pt x="33" y="204"/>
                    </a:lnTo>
                    <a:lnTo>
                      <a:pt x="32" y="200"/>
                    </a:lnTo>
                    <a:lnTo>
                      <a:pt x="31" y="198"/>
                    </a:lnTo>
                    <a:lnTo>
                      <a:pt x="30" y="196"/>
                    </a:lnTo>
                    <a:lnTo>
                      <a:pt x="30" y="192"/>
                    </a:lnTo>
                    <a:lnTo>
                      <a:pt x="30" y="189"/>
                    </a:lnTo>
                    <a:lnTo>
                      <a:pt x="30" y="186"/>
                    </a:lnTo>
                    <a:lnTo>
                      <a:pt x="31" y="184"/>
                    </a:lnTo>
                    <a:lnTo>
                      <a:pt x="26" y="185"/>
                    </a:lnTo>
                    <a:lnTo>
                      <a:pt x="21" y="183"/>
                    </a:lnTo>
                    <a:lnTo>
                      <a:pt x="20" y="176"/>
                    </a:lnTo>
                    <a:lnTo>
                      <a:pt x="25" y="159"/>
                    </a:lnTo>
                    <a:lnTo>
                      <a:pt x="20" y="152"/>
                    </a:lnTo>
                    <a:lnTo>
                      <a:pt x="16" y="146"/>
                    </a:lnTo>
                    <a:lnTo>
                      <a:pt x="11" y="140"/>
                    </a:lnTo>
                    <a:lnTo>
                      <a:pt x="6" y="1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91" name="Freeform 11"/>
              <p:cNvSpPr>
                <a:spLocks/>
              </p:cNvSpPr>
              <p:nvPr/>
            </p:nvSpPr>
            <p:spPr bwMode="auto">
              <a:xfrm>
                <a:off x="2044" y="2008"/>
                <a:ext cx="24" cy="17"/>
              </a:xfrm>
              <a:custGeom>
                <a:avLst/>
                <a:gdLst>
                  <a:gd name="T0" fmla="*/ 6 w 49"/>
                  <a:gd name="T1" fmla="*/ 4 h 34"/>
                  <a:gd name="T2" fmla="*/ 9 w 49"/>
                  <a:gd name="T3" fmla="*/ 1 h 34"/>
                  <a:gd name="T4" fmla="*/ 13 w 49"/>
                  <a:gd name="T5" fmla="*/ 0 h 34"/>
                  <a:gd name="T6" fmla="*/ 16 w 49"/>
                  <a:gd name="T7" fmla="*/ 0 h 34"/>
                  <a:gd name="T8" fmla="*/ 18 w 49"/>
                  <a:gd name="T9" fmla="*/ 1 h 34"/>
                  <a:gd name="T10" fmla="*/ 20 w 49"/>
                  <a:gd name="T11" fmla="*/ 2 h 34"/>
                  <a:gd name="T12" fmla="*/ 22 w 49"/>
                  <a:gd name="T13" fmla="*/ 4 h 34"/>
                  <a:gd name="T14" fmla="*/ 23 w 49"/>
                  <a:gd name="T15" fmla="*/ 7 h 34"/>
                  <a:gd name="T16" fmla="*/ 23 w 49"/>
                  <a:gd name="T17" fmla="*/ 9 h 34"/>
                  <a:gd name="T18" fmla="*/ 24 w 49"/>
                  <a:gd name="T19" fmla="*/ 11 h 34"/>
                  <a:gd name="T20" fmla="*/ 24 w 49"/>
                  <a:gd name="T21" fmla="*/ 13 h 34"/>
                  <a:gd name="T22" fmla="*/ 22 w 49"/>
                  <a:gd name="T23" fmla="*/ 15 h 34"/>
                  <a:gd name="T24" fmla="*/ 19 w 49"/>
                  <a:gd name="T25" fmla="*/ 17 h 34"/>
                  <a:gd name="T26" fmla="*/ 17 w 49"/>
                  <a:gd name="T27" fmla="*/ 17 h 34"/>
                  <a:gd name="T28" fmla="*/ 14 w 49"/>
                  <a:gd name="T29" fmla="*/ 17 h 34"/>
                  <a:gd name="T30" fmla="*/ 11 w 49"/>
                  <a:gd name="T31" fmla="*/ 17 h 34"/>
                  <a:gd name="T32" fmla="*/ 9 w 49"/>
                  <a:gd name="T33" fmla="*/ 17 h 34"/>
                  <a:gd name="T34" fmla="*/ 6 w 49"/>
                  <a:gd name="T35" fmla="*/ 17 h 34"/>
                  <a:gd name="T36" fmla="*/ 3 w 49"/>
                  <a:gd name="T37" fmla="*/ 16 h 34"/>
                  <a:gd name="T38" fmla="*/ 2 w 49"/>
                  <a:gd name="T39" fmla="*/ 16 h 34"/>
                  <a:gd name="T40" fmla="*/ 0 w 49"/>
                  <a:gd name="T41" fmla="*/ 15 h 34"/>
                  <a:gd name="T42" fmla="*/ 1 w 49"/>
                  <a:gd name="T43" fmla="*/ 13 h 34"/>
                  <a:gd name="T44" fmla="*/ 1 w 49"/>
                  <a:gd name="T45" fmla="*/ 11 h 34"/>
                  <a:gd name="T46" fmla="*/ 2 w 49"/>
                  <a:gd name="T47" fmla="*/ 9 h 34"/>
                  <a:gd name="T48" fmla="*/ 3 w 49"/>
                  <a:gd name="T49" fmla="*/ 7 h 34"/>
                  <a:gd name="T50" fmla="*/ 6 w 49"/>
                  <a:gd name="T51" fmla="*/ 9 h 34"/>
                  <a:gd name="T52" fmla="*/ 8 w 49"/>
                  <a:gd name="T53" fmla="*/ 9 h 34"/>
                  <a:gd name="T54" fmla="*/ 10 w 49"/>
                  <a:gd name="T55" fmla="*/ 9 h 34"/>
                  <a:gd name="T56" fmla="*/ 11 w 49"/>
                  <a:gd name="T57" fmla="*/ 8 h 34"/>
                  <a:gd name="T58" fmla="*/ 12 w 49"/>
                  <a:gd name="T59" fmla="*/ 7 h 34"/>
                  <a:gd name="T60" fmla="*/ 11 w 49"/>
                  <a:gd name="T61" fmla="*/ 5 h 34"/>
                  <a:gd name="T62" fmla="*/ 10 w 49"/>
                  <a:gd name="T63" fmla="*/ 4 h 34"/>
                  <a:gd name="T64" fmla="*/ 6 w 49"/>
                  <a:gd name="T65" fmla="*/ 4 h 3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9" h="34">
                    <a:moveTo>
                      <a:pt x="13" y="7"/>
                    </a:moveTo>
                    <a:lnTo>
                      <a:pt x="19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1"/>
                    </a:lnTo>
                    <a:lnTo>
                      <a:pt x="41" y="3"/>
                    </a:lnTo>
                    <a:lnTo>
                      <a:pt x="44" y="7"/>
                    </a:lnTo>
                    <a:lnTo>
                      <a:pt x="46" y="13"/>
                    </a:lnTo>
                    <a:lnTo>
                      <a:pt x="46" y="18"/>
                    </a:lnTo>
                    <a:lnTo>
                      <a:pt x="49" y="21"/>
                    </a:lnTo>
                    <a:lnTo>
                      <a:pt x="48" y="25"/>
                    </a:lnTo>
                    <a:lnTo>
                      <a:pt x="44" y="30"/>
                    </a:lnTo>
                    <a:lnTo>
                      <a:pt x="38" y="33"/>
                    </a:lnTo>
                    <a:lnTo>
                      <a:pt x="34" y="34"/>
                    </a:lnTo>
                    <a:lnTo>
                      <a:pt x="29" y="34"/>
                    </a:lnTo>
                    <a:lnTo>
                      <a:pt x="23" y="34"/>
                    </a:lnTo>
                    <a:lnTo>
                      <a:pt x="18" y="34"/>
                    </a:lnTo>
                    <a:lnTo>
                      <a:pt x="13" y="33"/>
                    </a:lnTo>
                    <a:lnTo>
                      <a:pt x="7" y="32"/>
                    </a:lnTo>
                    <a:lnTo>
                      <a:pt x="4" y="31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7" y="18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5" y="14"/>
                    </a:lnTo>
                    <a:lnTo>
                      <a:pt x="23" y="10"/>
                    </a:lnTo>
                    <a:lnTo>
                      <a:pt x="20" y="8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92" name="Freeform 12"/>
              <p:cNvSpPr>
                <a:spLocks/>
              </p:cNvSpPr>
              <p:nvPr/>
            </p:nvSpPr>
            <p:spPr bwMode="auto">
              <a:xfrm>
                <a:off x="2105" y="2136"/>
                <a:ext cx="21" cy="35"/>
              </a:xfrm>
              <a:custGeom>
                <a:avLst/>
                <a:gdLst>
                  <a:gd name="T0" fmla="*/ 4 w 43"/>
                  <a:gd name="T1" fmla="*/ 0 h 70"/>
                  <a:gd name="T2" fmla="*/ 9 w 43"/>
                  <a:gd name="T3" fmla="*/ 3 h 70"/>
                  <a:gd name="T4" fmla="*/ 11 w 43"/>
                  <a:gd name="T5" fmla="*/ 6 h 70"/>
                  <a:gd name="T6" fmla="*/ 13 w 43"/>
                  <a:gd name="T7" fmla="*/ 8 h 70"/>
                  <a:gd name="T8" fmla="*/ 14 w 43"/>
                  <a:gd name="T9" fmla="*/ 11 h 70"/>
                  <a:gd name="T10" fmla="*/ 14 w 43"/>
                  <a:gd name="T11" fmla="*/ 14 h 70"/>
                  <a:gd name="T12" fmla="*/ 15 w 43"/>
                  <a:gd name="T13" fmla="*/ 16 h 70"/>
                  <a:gd name="T14" fmla="*/ 17 w 43"/>
                  <a:gd name="T15" fmla="*/ 19 h 70"/>
                  <a:gd name="T16" fmla="*/ 21 w 43"/>
                  <a:gd name="T17" fmla="*/ 22 h 70"/>
                  <a:gd name="T18" fmla="*/ 18 w 43"/>
                  <a:gd name="T19" fmla="*/ 23 h 70"/>
                  <a:gd name="T20" fmla="*/ 15 w 43"/>
                  <a:gd name="T21" fmla="*/ 26 h 70"/>
                  <a:gd name="T22" fmla="*/ 13 w 43"/>
                  <a:gd name="T23" fmla="*/ 30 h 70"/>
                  <a:gd name="T24" fmla="*/ 11 w 43"/>
                  <a:gd name="T25" fmla="*/ 35 h 70"/>
                  <a:gd name="T26" fmla="*/ 11 w 43"/>
                  <a:gd name="T27" fmla="*/ 31 h 70"/>
                  <a:gd name="T28" fmla="*/ 11 w 43"/>
                  <a:gd name="T29" fmla="*/ 28 h 70"/>
                  <a:gd name="T30" fmla="*/ 11 w 43"/>
                  <a:gd name="T31" fmla="*/ 25 h 70"/>
                  <a:gd name="T32" fmla="*/ 11 w 43"/>
                  <a:gd name="T33" fmla="*/ 23 h 70"/>
                  <a:gd name="T34" fmla="*/ 10 w 43"/>
                  <a:gd name="T35" fmla="*/ 21 h 70"/>
                  <a:gd name="T36" fmla="*/ 8 w 43"/>
                  <a:gd name="T37" fmla="*/ 19 h 70"/>
                  <a:gd name="T38" fmla="*/ 6 w 43"/>
                  <a:gd name="T39" fmla="*/ 16 h 70"/>
                  <a:gd name="T40" fmla="*/ 6 w 43"/>
                  <a:gd name="T41" fmla="*/ 14 h 70"/>
                  <a:gd name="T42" fmla="*/ 5 w 43"/>
                  <a:gd name="T43" fmla="*/ 16 h 70"/>
                  <a:gd name="T44" fmla="*/ 3 w 43"/>
                  <a:gd name="T45" fmla="*/ 19 h 70"/>
                  <a:gd name="T46" fmla="*/ 3 w 43"/>
                  <a:gd name="T47" fmla="*/ 22 h 70"/>
                  <a:gd name="T48" fmla="*/ 2 w 43"/>
                  <a:gd name="T49" fmla="*/ 25 h 70"/>
                  <a:gd name="T50" fmla="*/ 1 w 43"/>
                  <a:gd name="T51" fmla="*/ 22 h 70"/>
                  <a:gd name="T52" fmla="*/ 1 w 43"/>
                  <a:gd name="T53" fmla="*/ 18 h 70"/>
                  <a:gd name="T54" fmla="*/ 0 w 43"/>
                  <a:gd name="T55" fmla="*/ 15 h 70"/>
                  <a:gd name="T56" fmla="*/ 0 w 43"/>
                  <a:gd name="T57" fmla="*/ 12 h 70"/>
                  <a:gd name="T58" fmla="*/ 1 w 43"/>
                  <a:gd name="T59" fmla="*/ 10 h 70"/>
                  <a:gd name="T60" fmla="*/ 2 w 43"/>
                  <a:gd name="T61" fmla="*/ 6 h 70"/>
                  <a:gd name="T62" fmla="*/ 3 w 43"/>
                  <a:gd name="T63" fmla="*/ 3 h 70"/>
                  <a:gd name="T64" fmla="*/ 4 w 43"/>
                  <a:gd name="T65" fmla="*/ 0 h 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3" h="70">
                    <a:moveTo>
                      <a:pt x="9" y="0"/>
                    </a:moveTo>
                    <a:lnTo>
                      <a:pt x="18" y="5"/>
                    </a:lnTo>
                    <a:lnTo>
                      <a:pt x="23" y="11"/>
                    </a:lnTo>
                    <a:lnTo>
                      <a:pt x="26" y="15"/>
                    </a:lnTo>
                    <a:lnTo>
                      <a:pt x="28" y="21"/>
                    </a:lnTo>
                    <a:lnTo>
                      <a:pt x="28" y="27"/>
                    </a:lnTo>
                    <a:lnTo>
                      <a:pt x="30" y="32"/>
                    </a:lnTo>
                    <a:lnTo>
                      <a:pt x="35" y="38"/>
                    </a:lnTo>
                    <a:lnTo>
                      <a:pt x="43" y="44"/>
                    </a:lnTo>
                    <a:lnTo>
                      <a:pt x="36" y="46"/>
                    </a:lnTo>
                    <a:lnTo>
                      <a:pt x="30" y="51"/>
                    </a:lnTo>
                    <a:lnTo>
                      <a:pt x="26" y="59"/>
                    </a:lnTo>
                    <a:lnTo>
                      <a:pt x="23" y="70"/>
                    </a:lnTo>
                    <a:lnTo>
                      <a:pt x="22" y="62"/>
                    </a:lnTo>
                    <a:lnTo>
                      <a:pt x="22" y="55"/>
                    </a:lnTo>
                    <a:lnTo>
                      <a:pt x="22" y="50"/>
                    </a:lnTo>
                    <a:lnTo>
                      <a:pt x="23" y="45"/>
                    </a:lnTo>
                    <a:lnTo>
                      <a:pt x="20" y="42"/>
                    </a:lnTo>
                    <a:lnTo>
                      <a:pt x="17" y="38"/>
                    </a:lnTo>
                    <a:lnTo>
                      <a:pt x="13" y="32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7" y="37"/>
                    </a:lnTo>
                    <a:lnTo>
                      <a:pt x="6" y="43"/>
                    </a:lnTo>
                    <a:lnTo>
                      <a:pt x="5" y="49"/>
                    </a:lnTo>
                    <a:lnTo>
                      <a:pt x="3" y="43"/>
                    </a:lnTo>
                    <a:lnTo>
                      <a:pt x="2" y="36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5" y="12"/>
                    </a:lnTo>
                    <a:lnTo>
                      <a:pt x="7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93" name="Freeform 13"/>
              <p:cNvSpPr>
                <a:spLocks/>
              </p:cNvSpPr>
              <p:nvPr/>
            </p:nvSpPr>
            <p:spPr bwMode="auto">
              <a:xfrm>
                <a:off x="2132" y="2170"/>
                <a:ext cx="139" cy="85"/>
              </a:xfrm>
              <a:custGeom>
                <a:avLst/>
                <a:gdLst>
                  <a:gd name="T0" fmla="*/ 4 w 277"/>
                  <a:gd name="T1" fmla="*/ 6 h 170"/>
                  <a:gd name="T2" fmla="*/ 10 w 277"/>
                  <a:gd name="T3" fmla="*/ 12 h 170"/>
                  <a:gd name="T4" fmla="*/ 21 w 277"/>
                  <a:gd name="T5" fmla="*/ 14 h 170"/>
                  <a:gd name="T6" fmla="*/ 19 w 277"/>
                  <a:gd name="T7" fmla="*/ 27 h 170"/>
                  <a:gd name="T8" fmla="*/ 25 w 277"/>
                  <a:gd name="T9" fmla="*/ 35 h 170"/>
                  <a:gd name="T10" fmla="*/ 35 w 277"/>
                  <a:gd name="T11" fmla="*/ 39 h 170"/>
                  <a:gd name="T12" fmla="*/ 45 w 277"/>
                  <a:gd name="T13" fmla="*/ 42 h 170"/>
                  <a:gd name="T14" fmla="*/ 48 w 277"/>
                  <a:gd name="T15" fmla="*/ 51 h 170"/>
                  <a:gd name="T16" fmla="*/ 57 w 277"/>
                  <a:gd name="T17" fmla="*/ 54 h 170"/>
                  <a:gd name="T18" fmla="*/ 69 w 277"/>
                  <a:gd name="T19" fmla="*/ 54 h 170"/>
                  <a:gd name="T20" fmla="*/ 76 w 277"/>
                  <a:gd name="T21" fmla="*/ 63 h 170"/>
                  <a:gd name="T22" fmla="*/ 87 w 277"/>
                  <a:gd name="T23" fmla="*/ 66 h 170"/>
                  <a:gd name="T24" fmla="*/ 97 w 277"/>
                  <a:gd name="T25" fmla="*/ 65 h 170"/>
                  <a:gd name="T26" fmla="*/ 105 w 277"/>
                  <a:gd name="T27" fmla="*/ 64 h 170"/>
                  <a:gd name="T28" fmla="*/ 107 w 277"/>
                  <a:gd name="T29" fmla="*/ 56 h 170"/>
                  <a:gd name="T30" fmla="*/ 117 w 277"/>
                  <a:gd name="T31" fmla="*/ 55 h 170"/>
                  <a:gd name="T32" fmla="*/ 121 w 277"/>
                  <a:gd name="T33" fmla="*/ 46 h 170"/>
                  <a:gd name="T34" fmla="*/ 121 w 277"/>
                  <a:gd name="T35" fmla="*/ 36 h 170"/>
                  <a:gd name="T36" fmla="*/ 112 w 277"/>
                  <a:gd name="T37" fmla="*/ 13 h 170"/>
                  <a:gd name="T38" fmla="*/ 117 w 277"/>
                  <a:gd name="T39" fmla="*/ 15 h 170"/>
                  <a:gd name="T40" fmla="*/ 123 w 277"/>
                  <a:gd name="T41" fmla="*/ 20 h 170"/>
                  <a:gd name="T42" fmla="*/ 132 w 277"/>
                  <a:gd name="T43" fmla="*/ 22 h 170"/>
                  <a:gd name="T44" fmla="*/ 132 w 277"/>
                  <a:gd name="T45" fmla="*/ 35 h 170"/>
                  <a:gd name="T46" fmla="*/ 134 w 277"/>
                  <a:gd name="T47" fmla="*/ 39 h 170"/>
                  <a:gd name="T48" fmla="*/ 128 w 277"/>
                  <a:gd name="T49" fmla="*/ 40 h 170"/>
                  <a:gd name="T50" fmla="*/ 128 w 277"/>
                  <a:gd name="T51" fmla="*/ 50 h 170"/>
                  <a:gd name="T52" fmla="*/ 131 w 277"/>
                  <a:gd name="T53" fmla="*/ 67 h 170"/>
                  <a:gd name="T54" fmla="*/ 126 w 277"/>
                  <a:gd name="T55" fmla="*/ 66 h 170"/>
                  <a:gd name="T56" fmla="*/ 121 w 277"/>
                  <a:gd name="T57" fmla="*/ 65 h 170"/>
                  <a:gd name="T58" fmla="*/ 111 w 277"/>
                  <a:gd name="T59" fmla="*/ 69 h 170"/>
                  <a:gd name="T60" fmla="*/ 111 w 277"/>
                  <a:gd name="T61" fmla="*/ 76 h 170"/>
                  <a:gd name="T62" fmla="*/ 109 w 277"/>
                  <a:gd name="T63" fmla="*/ 76 h 170"/>
                  <a:gd name="T64" fmla="*/ 106 w 277"/>
                  <a:gd name="T65" fmla="*/ 75 h 170"/>
                  <a:gd name="T66" fmla="*/ 96 w 277"/>
                  <a:gd name="T67" fmla="*/ 76 h 170"/>
                  <a:gd name="T68" fmla="*/ 87 w 277"/>
                  <a:gd name="T69" fmla="*/ 76 h 170"/>
                  <a:gd name="T70" fmla="*/ 82 w 277"/>
                  <a:gd name="T71" fmla="*/ 81 h 170"/>
                  <a:gd name="T72" fmla="*/ 79 w 277"/>
                  <a:gd name="T73" fmla="*/ 80 h 170"/>
                  <a:gd name="T74" fmla="*/ 68 w 277"/>
                  <a:gd name="T75" fmla="*/ 66 h 170"/>
                  <a:gd name="T76" fmla="*/ 69 w 277"/>
                  <a:gd name="T77" fmla="*/ 77 h 170"/>
                  <a:gd name="T78" fmla="*/ 64 w 277"/>
                  <a:gd name="T79" fmla="*/ 77 h 170"/>
                  <a:gd name="T80" fmla="*/ 56 w 277"/>
                  <a:gd name="T81" fmla="*/ 70 h 170"/>
                  <a:gd name="T82" fmla="*/ 48 w 277"/>
                  <a:gd name="T83" fmla="*/ 66 h 170"/>
                  <a:gd name="T84" fmla="*/ 48 w 277"/>
                  <a:gd name="T85" fmla="*/ 72 h 170"/>
                  <a:gd name="T86" fmla="*/ 44 w 277"/>
                  <a:gd name="T87" fmla="*/ 66 h 170"/>
                  <a:gd name="T88" fmla="*/ 40 w 277"/>
                  <a:gd name="T89" fmla="*/ 58 h 170"/>
                  <a:gd name="T90" fmla="*/ 27 w 277"/>
                  <a:gd name="T91" fmla="*/ 64 h 170"/>
                  <a:gd name="T92" fmla="*/ 36 w 277"/>
                  <a:gd name="T93" fmla="*/ 52 h 170"/>
                  <a:gd name="T94" fmla="*/ 31 w 277"/>
                  <a:gd name="T95" fmla="*/ 51 h 170"/>
                  <a:gd name="T96" fmla="*/ 24 w 277"/>
                  <a:gd name="T97" fmla="*/ 51 h 170"/>
                  <a:gd name="T98" fmla="*/ 26 w 277"/>
                  <a:gd name="T99" fmla="*/ 41 h 170"/>
                  <a:gd name="T100" fmla="*/ 20 w 277"/>
                  <a:gd name="T101" fmla="*/ 40 h 170"/>
                  <a:gd name="T102" fmla="*/ 17 w 277"/>
                  <a:gd name="T103" fmla="*/ 43 h 170"/>
                  <a:gd name="T104" fmla="*/ 13 w 277"/>
                  <a:gd name="T105" fmla="*/ 42 h 170"/>
                  <a:gd name="T106" fmla="*/ 11 w 277"/>
                  <a:gd name="T107" fmla="*/ 18 h 170"/>
                  <a:gd name="T108" fmla="*/ 3 w 277"/>
                  <a:gd name="T109" fmla="*/ 22 h 170"/>
                  <a:gd name="T110" fmla="*/ 1 w 277"/>
                  <a:gd name="T111" fmla="*/ 21 h 170"/>
                  <a:gd name="T112" fmla="*/ 1 w 277"/>
                  <a:gd name="T113" fmla="*/ 0 h 17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77" h="170">
                    <a:moveTo>
                      <a:pt x="2" y="0"/>
                    </a:moveTo>
                    <a:lnTo>
                      <a:pt x="4" y="7"/>
                    </a:lnTo>
                    <a:lnTo>
                      <a:pt x="8" y="12"/>
                    </a:lnTo>
                    <a:lnTo>
                      <a:pt x="11" y="16"/>
                    </a:lnTo>
                    <a:lnTo>
                      <a:pt x="16" y="20"/>
                    </a:lnTo>
                    <a:lnTo>
                      <a:pt x="20" y="23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42" y="28"/>
                    </a:lnTo>
                    <a:lnTo>
                      <a:pt x="39" y="37"/>
                    </a:lnTo>
                    <a:lnTo>
                      <a:pt x="38" y="45"/>
                    </a:lnTo>
                    <a:lnTo>
                      <a:pt x="38" y="53"/>
                    </a:lnTo>
                    <a:lnTo>
                      <a:pt x="40" y="60"/>
                    </a:lnTo>
                    <a:lnTo>
                      <a:pt x="43" y="66"/>
                    </a:lnTo>
                    <a:lnTo>
                      <a:pt x="49" y="69"/>
                    </a:lnTo>
                    <a:lnTo>
                      <a:pt x="57" y="71"/>
                    </a:lnTo>
                    <a:lnTo>
                      <a:pt x="66" y="70"/>
                    </a:lnTo>
                    <a:lnTo>
                      <a:pt x="69" y="78"/>
                    </a:lnTo>
                    <a:lnTo>
                      <a:pt x="73" y="84"/>
                    </a:lnTo>
                    <a:lnTo>
                      <a:pt x="80" y="85"/>
                    </a:lnTo>
                    <a:lnTo>
                      <a:pt x="89" y="83"/>
                    </a:lnTo>
                    <a:lnTo>
                      <a:pt x="89" y="90"/>
                    </a:lnTo>
                    <a:lnTo>
                      <a:pt x="92" y="96"/>
                    </a:lnTo>
                    <a:lnTo>
                      <a:pt x="95" y="101"/>
                    </a:lnTo>
                    <a:lnTo>
                      <a:pt x="100" y="105"/>
                    </a:lnTo>
                    <a:lnTo>
                      <a:pt x="105" y="107"/>
                    </a:lnTo>
                    <a:lnTo>
                      <a:pt x="114" y="107"/>
                    </a:lnTo>
                    <a:lnTo>
                      <a:pt x="124" y="105"/>
                    </a:lnTo>
                    <a:lnTo>
                      <a:pt x="137" y="100"/>
                    </a:lnTo>
                    <a:lnTo>
                      <a:pt x="138" y="107"/>
                    </a:lnTo>
                    <a:lnTo>
                      <a:pt x="141" y="113"/>
                    </a:lnTo>
                    <a:lnTo>
                      <a:pt x="146" y="120"/>
                    </a:lnTo>
                    <a:lnTo>
                      <a:pt x="152" y="126"/>
                    </a:lnTo>
                    <a:lnTo>
                      <a:pt x="157" y="130"/>
                    </a:lnTo>
                    <a:lnTo>
                      <a:pt x="165" y="131"/>
                    </a:lnTo>
                    <a:lnTo>
                      <a:pt x="173" y="131"/>
                    </a:lnTo>
                    <a:lnTo>
                      <a:pt x="183" y="127"/>
                    </a:lnTo>
                    <a:lnTo>
                      <a:pt x="188" y="129"/>
                    </a:lnTo>
                    <a:lnTo>
                      <a:pt x="194" y="130"/>
                    </a:lnTo>
                    <a:lnTo>
                      <a:pt x="200" y="130"/>
                    </a:lnTo>
                    <a:lnTo>
                      <a:pt x="206" y="129"/>
                    </a:lnTo>
                    <a:lnTo>
                      <a:pt x="209" y="127"/>
                    </a:lnTo>
                    <a:lnTo>
                      <a:pt x="213" y="123"/>
                    </a:lnTo>
                    <a:lnTo>
                      <a:pt x="214" y="117"/>
                    </a:lnTo>
                    <a:lnTo>
                      <a:pt x="214" y="111"/>
                    </a:lnTo>
                    <a:lnTo>
                      <a:pt x="221" y="112"/>
                    </a:lnTo>
                    <a:lnTo>
                      <a:pt x="228" y="112"/>
                    </a:lnTo>
                    <a:lnTo>
                      <a:pt x="233" y="109"/>
                    </a:lnTo>
                    <a:lnTo>
                      <a:pt x="238" y="105"/>
                    </a:lnTo>
                    <a:lnTo>
                      <a:pt x="240" y="99"/>
                    </a:lnTo>
                    <a:lnTo>
                      <a:pt x="241" y="92"/>
                    </a:lnTo>
                    <a:lnTo>
                      <a:pt x="239" y="84"/>
                    </a:lnTo>
                    <a:lnTo>
                      <a:pt x="234" y="76"/>
                    </a:lnTo>
                    <a:lnTo>
                      <a:pt x="242" y="71"/>
                    </a:lnTo>
                    <a:lnTo>
                      <a:pt x="245" y="60"/>
                    </a:lnTo>
                    <a:lnTo>
                      <a:pt x="239" y="44"/>
                    </a:lnTo>
                    <a:lnTo>
                      <a:pt x="224" y="25"/>
                    </a:lnTo>
                    <a:lnTo>
                      <a:pt x="228" y="20"/>
                    </a:lnTo>
                    <a:lnTo>
                      <a:pt x="231" y="24"/>
                    </a:lnTo>
                    <a:lnTo>
                      <a:pt x="234" y="29"/>
                    </a:lnTo>
                    <a:lnTo>
                      <a:pt x="238" y="32"/>
                    </a:lnTo>
                    <a:lnTo>
                      <a:pt x="242" y="36"/>
                    </a:lnTo>
                    <a:lnTo>
                      <a:pt x="246" y="39"/>
                    </a:lnTo>
                    <a:lnTo>
                      <a:pt x="252" y="42"/>
                    </a:lnTo>
                    <a:lnTo>
                      <a:pt x="257" y="43"/>
                    </a:lnTo>
                    <a:lnTo>
                      <a:pt x="263" y="43"/>
                    </a:lnTo>
                    <a:lnTo>
                      <a:pt x="259" y="51"/>
                    </a:lnTo>
                    <a:lnTo>
                      <a:pt x="257" y="60"/>
                    </a:lnTo>
                    <a:lnTo>
                      <a:pt x="263" y="70"/>
                    </a:lnTo>
                    <a:lnTo>
                      <a:pt x="277" y="78"/>
                    </a:lnTo>
                    <a:lnTo>
                      <a:pt x="272" y="78"/>
                    </a:lnTo>
                    <a:lnTo>
                      <a:pt x="267" y="78"/>
                    </a:lnTo>
                    <a:lnTo>
                      <a:pt x="261" y="77"/>
                    </a:lnTo>
                    <a:lnTo>
                      <a:pt x="255" y="74"/>
                    </a:lnTo>
                    <a:lnTo>
                      <a:pt x="256" y="80"/>
                    </a:lnTo>
                    <a:lnTo>
                      <a:pt x="257" y="86"/>
                    </a:lnTo>
                    <a:lnTo>
                      <a:pt x="256" y="93"/>
                    </a:lnTo>
                    <a:lnTo>
                      <a:pt x="255" y="99"/>
                    </a:lnTo>
                    <a:lnTo>
                      <a:pt x="260" y="111"/>
                    </a:lnTo>
                    <a:lnTo>
                      <a:pt x="262" y="122"/>
                    </a:lnTo>
                    <a:lnTo>
                      <a:pt x="261" y="134"/>
                    </a:lnTo>
                    <a:lnTo>
                      <a:pt x="256" y="145"/>
                    </a:lnTo>
                    <a:lnTo>
                      <a:pt x="254" y="139"/>
                    </a:lnTo>
                    <a:lnTo>
                      <a:pt x="252" y="132"/>
                    </a:lnTo>
                    <a:lnTo>
                      <a:pt x="248" y="128"/>
                    </a:lnTo>
                    <a:lnTo>
                      <a:pt x="242" y="124"/>
                    </a:lnTo>
                    <a:lnTo>
                      <a:pt x="241" y="130"/>
                    </a:lnTo>
                    <a:lnTo>
                      <a:pt x="238" y="134"/>
                    </a:lnTo>
                    <a:lnTo>
                      <a:pt x="231" y="136"/>
                    </a:lnTo>
                    <a:lnTo>
                      <a:pt x="221" y="137"/>
                    </a:lnTo>
                    <a:lnTo>
                      <a:pt x="221" y="142"/>
                    </a:lnTo>
                    <a:lnTo>
                      <a:pt x="221" y="146"/>
                    </a:lnTo>
                    <a:lnTo>
                      <a:pt x="222" y="151"/>
                    </a:lnTo>
                    <a:lnTo>
                      <a:pt x="223" y="155"/>
                    </a:lnTo>
                    <a:lnTo>
                      <a:pt x="221" y="153"/>
                    </a:lnTo>
                    <a:lnTo>
                      <a:pt x="218" y="151"/>
                    </a:lnTo>
                    <a:lnTo>
                      <a:pt x="217" y="149"/>
                    </a:lnTo>
                    <a:lnTo>
                      <a:pt x="216" y="147"/>
                    </a:lnTo>
                    <a:lnTo>
                      <a:pt x="211" y="149"/>
                    </a:lnTo>
                    <a:lnTo>
                      <a:pt x="206" y="149"/>
                    </a:lnTo>
                    <a:lnTo>
                      <a:pt x="199" y="150"/>
                    </a:lnTo>
                    <a:lnTo>
                      <a:pt x="192" y="151"/>
                    </a:lnTo>
                    <a:lnTo>
                      <a:pt x="185" y="151"/>
                    </a:lnTo>
                    <a:lnTo>
                      <a:pt x="179" y="151"/>
                    </a:lnTo>
                    <a:lnTo>
                      <a:pt x="173" y="151"/>
                    </a:lnTo>
                    <a:lnTo>
                      <a:pt x="170" y="151"/>
                    </a:lnTo>
                    <a:lnTo>
                      <a:pt x="168" y="155"/>
                    </a:lnTo>
                    <a:lnTo>
                      <a:pt x="164" y="161"/>
                    </a:lnTo>
                    <a:lnTo>
                      <a:pt x="160" y="166"/>
                    </a:lnTo>
                    <a:lnTo>
                      <a:pt x="155" y="170"/>
                    </a:lnTo>
                    <a:lnTo>
                      <a:pt x="157" y="159"/>
                    </a:lnTo>
                    <a:lnTo>
                      <a:pt x="155" y="147"/>
                    </a:lnTo>
                    <a:lnTo>
                      <a:pt x="148" y="138"/>
                    </a:lnTo>
                    <a:lnTo>
                      <a:pt x="135" y="131"/>
                    </a:lnTo>
                    <a:lnTo>
                      <a:pt x="138" y="138"/>
                    </a:lnTo>
                    <a:lnTo>
                      <a:pt x="138" y="146"/>
                    </a:lnTo>
                    <a:lnTo>
                      <a:pt x="137" y="154"/>
                    </a:lnTo>
                    <a:lnTo>
                      <a:pt x="132" y="162"/>
                    </a:lnTo>
                    <a:lnTo>
                      <a:pt x="130" y="158"/>
                    </a:lnTo>
                    <a:lnTo>
                      <a:pt x="127" y="153"/>
                    </a:lnTo>
                    <a:lnTo>
                      <a:pt x="123" y="149"/>
                    </a:lnTo>
                    <a:lnTo>
                      <a:pt x="118" y="144"/>
                    </a:lnTo>
                    <a:lnTo>
                      <a:pt x="112" y="139"/>
                    </a:lnTo>
                    <a:lnTo>
                      <a:pt x="107" y="136"/>
                    </a:lnTo>
                    <a:lnTo>
                      <a:pt x="101" y="134"/>
                    </a:lnTo>
                    <a:lnTo>
                      <a:pt x="95" y="131"/>
                    </a:lnTo>
                    <a:lnTo>
                      <a:pt x="95" y="135"/>
                    </a:lnTo>
                    <a:lnTo>
                      <a:pt x="95" y="138"/>
                    </a:lnTo>
                    <a:lnTo>
                      <a:pt x="96" y="143"/>
                    </a:lnTo>
                    <a:lnTo>
                      <a:pt x="97" y="146"/>
                    </a:lnTo>
                    <a:lnTo>
                      <a:pt x="92" y="140"/>
                    </a:lnTo>
                    <a:lnTo>
                      <a:pt x="87" y="132"/>
                    </a:lnTo>
                    <a:lnTo>
                      <a:pt x="85" y="122"/>
                    </a:lnTo>
                    <a:lnTo>
                      <a:pt x="82" y="108"/>
                    </a:lnTo>
                    <a:lnTo>
                      <a:pt x="79" y="116"/>
                    </a:lnTo>
                    <a:lnTo>
                      <a:pt x="73" y="122"/>
                    </a:lnTo>
                    <a:lnTo>
                      <a:pt x="64" y="126"/>
                    </a:lnTo>
                    <a:lnTo>
                      <a:pt x="53" y="127"/>
                    </a:lnTo>
                    <a:lnTo>
                      <a:pt x="62" y="120"/>
                    </a:lnTo>
                    <a:lnTo>
                      <a:pt x="67" y="113"/>
                    </a:lnTo>
                    <a:lnTo>
                      <a:pt x="71" y="103"/>
                    </a:lnTo>
                    <a:lnTo>
                      <a:pt x="69" y="90"/>
                    </a:lnTo>
                    <a:lnTo>
                      <a:pt x="65" y="96"/>
                    </a:lnTo>
                    <a:lnTo>
                      <a:pt x="62" y="101"/>
                    </a:lnTo>
                    <a:lnTo>
                      <a:pt x="56" y="106"/>
                    </a:lnTo>
                    <a:lnTo>
                      <a:pt x="50" y="108"/>
                    </a:lnTo>
                    <a:lnTo>
                      <a:pt x="48" y="101"/>
                    </a:lnTo>
                    <a:lnTo>
                      <a:pt x="48" y="94"/>
                    </a:lnTo>
                    <a:lnTo>
                      <a:pt x="49" y="89"/>
                    </a:lnTo>
                    <a:lnTo>
                      <a:pt x="51" y="82"/>
                    </a:lnTo>
                    <a:lnTo>
                      <a:pt x="47" y="82"/>
                    </a:lnTo>
                    <a:lnTo>
                      <a:pt x="43" y="81"/>
                    </a:lnTo>
                    <a:lnTo>
                      <a:pt x="40" y="80"/>
                    </a:lnTo>
                    <a:lnTo>
                      <a:pt x="39" y="78"/>
                    </a:lnTo>
                    <a:lnTo>
                      <a:pt x="36" y="82"/>
                    </a:lnTo>
                    <a:lnTo>
                      <a:pt x="34" y="86"/>
                    </a:lnTo>
                    <a:lnTo>
                      <a:pt x="31" y="92"/>
                    </a:lnTo>
                    <a:lnTo>
                      <a:pt x="29" y="96"/>
                    </a:lnTo>
                    <a:lnTo>
                      <a:pt x="25" y="83"/>
                    </a:lnTo>
                    <a:lnTo>
                      <a:pt x="20" y="69"/>
                    </a:lnTo>
                    <a:lnTo>
                      <a:pt x="19" y="54"/>
                    </a:lnTo>
                    <a:lnTo>
                      <a:pt x="21" y="36"/>
                    </a:lnTo>
                    <a:lnTo>
                      <a:pt x="15" y="33"/>
                    </a:lnTo>
                    <a:lnTo>
                      <a:pt x="10" y="38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2" y="54"/>
                    </a:lnTo>
                    <a:lnTo>
                      <a:pt x="1" y="42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94" name="Freeform 14"/>
              <p:cNvSpPr>
                <a:spLocks/>
              </p:cNvSpPr>
              <p:nvPr/>
            </p:nvSpPr>
            <p:spPr bwMode="auto">
              <a:xfrm>
                <a:off x="2241" y="2166"/>
                <a:ext cx="12" cy="11"/>
              </a:xfrm>
              <a:custGeom>
                <a:avLst/>
                <a:gdLst>
                  <a:gd name="T0" fmla="*/ 1 w 24"/>
                  <a:gd name="T1" fmla="*/ 0 h 22"/>
                  <a:gd name="T2" fmla="*/ 3 w 24"/>
                  <a:gd name="T3" fmla="*/ 3 h 22"/>
                  <a:gd name="T4" fmla="*/ 6 w 24"/>
                  <a:gd name="T5" fmla="*/ 5 h 22"/>
                  <a:gd name="T6" fmla="*/ 9 w 24"/>
                  <a:gd name="T7" fmla="*/ 7 h 22"/>
                  <a:gd name="T8" fmla="*/ 12 w 24"/>
                  <a:gd name="T9" fmla="*/ 8 h 22"/>
                  <a:gd name="T10" fmla="*/ 12 w 24"/>
                  <a:gd name="T11" fmla="*/ 11 h 22"/>
                  <a:gd name="T12" fmla="*/ 7 w 24"/>
                  <a:gd name="T13" fmla="*/ 11 h 22"/>
                  <a:gd name="T14" fmla="*/ 3 w 24"/>
                  <a:gd name="T15" fmla="*/ 8 h 22"/>
                  <a:gd name="T16" fmla="*/ 0 w 24"/>
                  <a:gd name="T17" fmla="*/ 5 h 22"/>
                  <a:gd name="T18" fmla="*/ 1 w 24"/>
                  <a:gd name="T19" fmla="*/ 0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" y="0"/>
                    </a:moveTo>
                    <a:lnTo>
                      <a:pt x="6" y="5"/>
                    </a:lnTo>
                    <a:lnTo>
                      <a:pt x="12" y="9"/>
                    </a:lnTo>
                    <a:lnTo>
                      <a:pt x="17" y="13"/>
                    </a:lnTo>
                    <a:lnTo>
                      <a:pt x="24" y="15"/>
                    </a:lnTo>
                    <a:lnTo>
                      <a:pt x="23" y="22"/>
                    </a:lnTo>
                    <a:lnTo>
                      <a:pt x="14" y="21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95" name="Freeform 15"/>
              <p:cNvSpPr>
                <a:spLocks/>
              </p:cNvSpPr>
              <p:nvPr/>
            </p:nvSpPr>
            <p:spPr bwMode="auto">
              <a:xfrm>
                <a:off x="1987" y="1928"/>
                <a:ext cx="250" cy="127"/>
              </a:xfrm>
              <a:custGeom>
                <a:avLst/>
                <a:gdLst>
                  <a:gd name="T0" fmla="*/ 24 w 499"/>
                  <a:gd name="T1" fmla="*/ 66 h 253"/>
                  <a:gd name="T2" fmla="*/ 42 w 499"/>
                  <a:gd name="T3" fmla="*/ 38 h 253"/>
                  <a:gd name="T4" fmla="*/ 60 w 499"/>
                  <a:gd name="T5" fmla="*/ 28 h 253"/>
                  <a:gd name="T6" fmla="*/ 81 w 499"/>
                  <a:gd name="T7" fmla="*/ 21 h 253"/>
                  <a:gd name="T8" fmla="*/ 102 w 499"/>
                  <a:gd name="T9" fmla="*/ 21 h 253"/>
                  <a:gd name="T10" fmla="*/ 129 w 499"/>
                  <a:gd name="T11" fmla="*/ 28 h 253"/>
                  <a:gd name="T12" fmla="*/ 150 w 499"/>
                  <a:gd name="T13" fmla="*/ 39 h 253"/>
                  <a:gd name="T14" fmla="*/ 165 w 499"/>
                  <a:gd name="T15" fmla="*/ 53 h 253"/>
                  <a:gd name="T16" fmla="*/ 169 w 499"/>
                  <a:gd name="T17" fmla="*/ 69 h 253"/>
                  <a:gd name="T18" fmla="*/ 180 w 499"/>
                  <a:gd name="T19" fmla="*/ 87 h 253"/>
                  <a:gd name="T20" fmla="*/ 189 w 499"/>
                  <a:gd name="T21" fmla="*/ 100 h 253"/>
                  <a:gd name="T22" fmla="*/ 202 w 499"/>
                  <a:gd name="T23" fmla="*/ 116 h 253"/>
                  <a:gd name="T24" fmla="*/ 212 w 499"/>
                  <a:gd name="T25" fmla="*/ 126 h 253"/>
                  <a:gd name="T26" fmla="*/ 227 w 499"/>
                  <a:gd name="T27" fmla="*/ 126 h 253"/>
                  <a:gd name="T28" fmla="*/ 237 w 499"/>
                  <a:gd name="T29" fmla="*/ 117 h 253"/>
                  <a:gd name="T30" fmla="*/ 241 w 499"/>
                  <a:gd name="T31" fmla="*/ 108 h 253"/>
                  <a:gd name="T32" fmla="*/ 219 w 499"/>
                  <a:gd name="T33" fmla="*/ 110 h 253"/>
                  <a:gd name="T34" fmla="*/ 224 w 499"/>
                  <a:gd name="T35" fmla="*/ 102 h 253"/>
                  <a:gd name="T36" fmla="*/ 206 w 499"/>
                  <a:gd name="T37" fmla="*/ 101 h 253"/>
                  <a:gd name="T38" fmla="*/ 211 w 499"/>
                  <a:gd name="T39" fmla="*/ 97 h 253"/>
                  <a:gd name="T40" fmla="*/ 208 w 499"/>
                  <a:gd name="T41" fmla="*/ 87 h 253"/>
                  <a:gd name="T42" fmla="*/ 197 w 499"/>
                  <a:gd name="T43" fmla="*/ 87 h 253"/>
                  <a:gd name="T44" fmla="*/ 195 w 499"/>
                  <a:gd name="T45" fmla="*/ 80 h 253"/>
                  <a:gd name="T46" fmla="*/ 188 w 499"/>
                  <a:gd name="T47" fmla="*/ 77 h 253"/>
                  <a:gd name="T48" fmla="*/ 204 w 499"/>
                  <a:gd name="T49" fmla="*/ 72 h 253"/>
                  <a:gd name="T50" fmla="*/ 188 w 499"/>
                  <a:gd name="T51" fmla="*/ 66 h 253"/>
                  <a:gd name="T52" fmla="*/ 186 w 499"/>
                  <a:gd name="T53" fmla="*/ 58 h 253"/>
                  <a:gd name="T54" fmla="*/ 180 w 499"/>
                  <a:gd name="T55" fmla="*/ 53 h 253"/>
                  <a:gd name="T56" fmla="*/ 177 w 499"/>
                  <a:gd name="T57" fmla="*/ 45 h 253"/>
                  <a:gd name="T58" fmla="*/ 166 w 499"/>
                  <a:gd name="T59" fmla="*/ 41 h 253"/>
                  <a:gd name="T60" fmla="*/ 172 w 499"/>
                  <a:gd name="T61" fmla="*/ 34 h 253"/>
                  <a:gd name="T62" fmla="*/ 157 w 499"/>
                  <a:gd name="T63" fmla="*/ 28 h 253"/>
                  <a:gd name="T64" fmla="*/ 157 w 499"/>
                  <a:gd name="T65" fmla="*/ 26 h 253"/>
                  <a:gd name="T66" fmla="*/ 138 w 499"/>
                  <a:gd name="T67" fmla="*/ 23 h 253"/>
                  <a:gd name="T68" fmla="*/ 136 w 499"/>
                  <a:gd name="T69" fmla="*/ 19 h 253"/>
                  <a:gd name="T70" fmla="*/ 138 w 499"/>
                  <a:gd name="T71" fmla="*/ 8 h 253"/>
                  <a:gd name="T72" fmla="*/ 116 w 499"/>
                  <a:gd name="T73" fmla="*/ 11 h 253"/>
                  <a:gd name="T74" fmla="*/ 121 w 499"/>
                  <a:gd name="T75" fmla="*/ 2 h 253"/>
                  <a:gd name="T76" fmla="*/ 104 w 499"/>
                  <a:gd name="T77" fmla="*/ 10 h 253"/>
                  <a:gd name="T78" fmla="*/ 96 w 499"/>
                  <a:gd name="T79" fmla="*/ 9 h 253"/>
                  <a:gd name="T80" fmla="*/ 84 w 499"/>
                  <a:gd name="T81" fmla="*/ 4 h 253"/>
                  <a:gd name="T82" fmla="*/ 68 w 499"/>
                  <a:gd name="T83" fmla="*/ 15 h 253"/>
                  <a:gd name="T84" fmla="*/ 64 w 499"/>
                  <a:gd name="T85" fmla="*/ 12 h 253"/>
                  <a:gd name="T86" fmla="*/ 50 w 499"/>
                  <a:gd name="T87" fmla="*/ 19 h 253"/>
                  <a:gd name="T88" fmla="*/ 44 w 499"/>
                  <a:gd name="T89" fmla="*/ 22 h 253"/>
                  <a:gd name="T90" fmla="*/ 35 w 499"/>
                  <a:gd name="T91" fmla="*/ 24 h 253"/>
                  <a:gd name="T92" fmla="*/ 29 w 499"/>
                  <a:gd name="T93" fmla="*/ 30 h 253"/>
                  <a:gd name="T94" fmla="*/ 22 w 499"/>
                  <a:gd name="T95" fmla="*/ 33 h 253"/>
                  <a:gd name="T96" fmla="*/ 18 w 499"/>
                  <a:gd name="T97" fmla="*/ 47 h 253"/>
                  <a:gd name="T98" fmla="*/ 13 w 499"/>
                  <a:gd name="T99" fmla="*/ 54 h 253"/>
                  <a:gd name="T100" fmla="*/ 17 w 499"/>
                  <a:gd name="T101" fmla="*/ 59 h 253"/>
                  <a:gd name="T102" fmla="*/ 5 w 499"/>
                  <a:gd name="T103" fmla="*/ 62 h 253"/>
                  <a:gd name="T104" fmla="*/ 13 w 499"/>
                  <a:gd name="T105" fmla="*/ 72 h 253"/>
                  <a:gd name="T106" fmla="*/ 3 w 499"/>
                  <a:gd name="T107" fmla="*/ 80 h 253"/>
                  <a:gd name="T108" fmla="*/ 6 w 499"/>
                  <a:gd name="T109" fmla="*/ 90 h 2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99" h="253">
                    <a:moveTo>
                      <a:pt x="41" y="169"/>
                    </a:moveTo>
                    <a:lnTo>
                      <a:pt x="40" y="163"/>
                    </a:lnTo>
                    <a:lnTo>
                      <a:pt x="40" y="155"/>
                    </a:lnTo>
                    <a:lnTo>
                      <a:pt x="43" y="147"/>
                    </a:lnTo>
                    <a:lnTo>
                      <a:pt x="53" y="143"/>
                    </a:lnTo>
                    <a:lnTo>
                      <a:pt x="48" y="131"/>
                    </a:lnTo>
                    <a:lnTo>
                      <a:pt x="49" y="120"/>
                    </a:lnTo>
                    <a:lnTo>
                      <a:pt x="56" y="109"/>
                    </a:lnTo>
                    <a:lnTo>
                      <a:pt x="70" y="104"/>
                    </a:lnTo>
                    <a:lnTo>
                      <a:pt x="69" y="92"/>
                    </a:lnTo>
                    <a:lnTo>
                      <a:pt x="74" y="83"/>
                    </a:lnTo>
                    <a:lnTo>
                      <a:pt x="84" y="76"/>
                    </a:lnTo>
                    <a:lnTo>
                      <a:pt x="99" y="76"/>
                    </a:lnTo>
                    <a:lnTo>
                      <a:pt x="102" y="71"/>
                    </a:lnTo>
                    <a:lnTo>
                      <a:pt x="106" y="67"/>
                    </a:lnTo>
                    <a:lnTo>
                      <a:pt x="110" y="62"/>
                    </a:lnTo>
                    <a:lnTo>
                      <a:pt x="115" y="59"/>
                    </a:lnTo>
                    <a:lnTo>
                      <a:pt x="119" y="56"/>
                    </a:lnTo>
                    <a:lnTo>
                      <a:pt x="125" y="55"/>
                    </a:lnTo>
                    <a:lnTo>
                      <a:pt x="131" y="54"/>
                    </a:lnTo>
                    <a:lnTo>
                      <a:pt x="138" y="55"/>
                    </a:lnTo>
                    <a:lnTo>
                      <a:pt x="145" y="48"/>
                    </a:lnTo>
                    <a:lnTo>
                      <a:pt x="153" y="44"/>
                    </a:lnTo>
                    <a:lnTo>
                      <a:pt x="161" y="41"/>
                    </a:lnTo>
                    <a:lnTo>
                      <a:pt x="169" y="43"/>
                    </a:lnTo>
                    <a:lnTo>
                      <a:pt x="177" y="45"/>
                    </a:lnTo>
                    <a:lnTo>
                      <a:pt x="185" y="46"/>
                    </a:lnTo>
                    <a:lnTo>
                      <a:pt x="191" y="45"/>
                    </a:lnTo>
                    <a:lnTo>
                      <a:pt x="198" y="43"/>
                    </a:lnTo>
                    <a:lnTo>
                      <a:pt x="203" y="41"/>
                    </a:lnTo>
                    <a:lnTo>
                      <a:pt x="211" y="40"/>
                    </a:lnTo>
                    <a:lnTo>
                      <a:pt x="222" y="39"/>
                    </a:lnTo>
                    <a:lnTo>
                      <a:pt x="232" y="39"/>
                    </a:lnTo>
                    <a:lnTo>
                      <a:pt x="243" y="43"/>
                    </a:lnTo>
                    <a:lnTo>
                      <a:pt x="251" y="47"/>
                    </a:lnTo>
                    <a:lnTo>
                      <a:pt x="257" y="55"/>
                    </a:lnTo>
                    <a:lnTo>
                      <a:pt x="260" y="68"/>
                    </a:lnTo>
                    <a:lnTo>
                      <a:pt x="269" y="68"/>
                    </a:lnTo>
                    <a:lnTo>
                      <a:pt x="278" y="68"/>
                    </a:lnTo>
                    <a:lnTo>
                      <a:pt x="286" y="70"/>
                    </a:lnTo>
                    <a:lnTo>
                      <a:pt x="293" y="72"/>
                    </a:lnTo>
                    <a:lnTo>
                      <a:pt x="299" y="77"/>
                    </a:lnTo>
                    <a:lnTo>
                      <a:pt x="302" y="83"/>
                    </a:lnTo>
                    <a:lnTo>
                      <a:pt x="305" y="91"/>
                    </a:lnTo>
                    <a:lnTo>
                      <a:pt x="306" y="100"/>
                    </a:lnTo>
                    <a:lnTo>
                      <a:pt x="315" y="101"/>
                    </a:lnTo>
                    <a:lnTo>
                      <a:pt x="322" y="104"/>
                    </a:lnTo>
                    <a:lnTo>
                      <a:pt x="329" y="106"/>
                    </a:lnTo>
                    <a:lnTo>
                      <a:pt x="333" y="109"/>
                    </a:lnTo>
                    <a:lnTo>
                      <a:pt x="337" y="114"/>
                    </a:lnTo>
                    <a:lnTo>
                      <a:pt x="338" y="120"/>
                    </a:lnTo>
                    <a:lnTo>
                      <a:pt x="337" y="127"/>
                    </a:lnTo>
                    <a:lnTo>
                      <a:pt x="332" y="135"/>
                    </a:lnTo>
                    <a:lnTo>
                      <a:pt x="338" y="138"/>
                    </a:lnTo>
                    <a:lnTo>
                      <a:pt x="345" y="143"/>
                    </a:lnTo>
                    <a:lnTo>
                      <a:pt x="351" y="147"/>
                    </a:lnTo>
                    <a:lnTo>
                      <a:pt x="356" y="153"/>
                    </a:lnTo>
                    <a:lnTo>
                      <a:pt x="360" y="160"/>
                    </a:lnTo>
                    <a:lnTo>
                      <a:pt x="361" y="167"/>
                    </a:lnTo>
                    <a:lnTo>
                      <a:pt x="360" y="174"/>
                    </a:lnTo>
                    <a:lnTo>
                      <a:pt x="355" y="182"/>
                    </a:lnTo>
                    <a:lnTo>
                      <a:pt x="361" y="184"/>
                    </a:lnTo>
                    <a:lnTo>
                      <a:pt x="367" y="189"/>
                    </a:lnTo>
                    <a:lnTo>
                      <a:pt x="371" y="194"/>
                    </a:lnTo>
                    <a:lnTo>
                      <a:pt x="373" y="200"/>
                    </a:lnTo>
                    <a:lnTo>
                      <a:pt x="378" y="200"/>
                    </a:lnTo>
                    <a:lnTo>
                      <a:pt x="385" y="202"/>
                    </a:lnTo>
                    <a:lnTo>
                      <a:pt x="391" y="206"/>
                    </a:lnTo>
                    <a:lnTo>
                      <a:pt x="397" y="211"/>
                    </a:lnTo>
                    <a:lnTo>
                      <a:pt x="400" y="216"/>
                    </a:lnTo>
                    <a:lnTo>
                      <a:pt x="403" y="223"/>
                    </a:lnTo>
                    <a:lnTo>
                      <a:pt x="403" y="231"/>
                    </a:lnTo>
                    <a:lnTo>
                      <a:pt x="399" y="239"/>
                    </a:lnTo>
                    <a:lnTo>
                      <a:pt x="406" y="239"/>
                    </a:lnTo>
                    <a:lnTo>
                      <a:pt x="413" y="240"/>
                    </a:lnTo>
                    <a:lnTo>
                      <a:pt x="417" y="244"/>
                    </a:lnTo>
                    <a:lnTo>
                      <a:pt x="421" y="248"/>
                    </a:lnTo>
                    <a:lnTo>
                      <a:pt x="424" y="252"/>
                    </a:lnTo>
                    <a:lnTo>
                      <a:pt x="429" y="253"/>
                    </a:lnTo>
                    <a:lnTo>
                      <a:pt x="435" y="253"/>
                    </a:lnTo>
                    <a:lnTo>
                      <a:pt x="441" y="253"/>
                    </a:lnTo>
                    <a:lnTo>
                      <a:pt x="444" y="252"/>
                    </a:lnTo>
                    <a:lnTo>
                      <a:pt x="449" y="252"/>
                    </a:lnTo>
                    <a:lnTo>
                      <a:pt x="454" y="251"/>
                    </a:lnTo>
                    <a:lnTo>
                      <a:pt x="460" y="250"/>
                    </a:lnTo>
                    <a:lnTo>
                      <a:pt x="466" y="248"/>
                    </a:lnTo>
                    <a:lnTo>
                      <a:pt x="472" y="248"/>
                    </a:lnTo>
                    <a:lnTo>
                      <a:pt x="476" y="248"/>
                    </a:lnTo>
                    <a:lnTo>
                      <a:pt x="480" y="250"/>
                    </a:lnTo>
                    <a:lnTo>
                      <a:pt x="474" y="234"/>
                    </a:lnTo>
                    <a:lnTo>
                      <a:pt x="477" y="230"/>
                    </a:lnTo>
                    <a:lnTo>
                      <a:pt x="483" y="225"/>
                    </a:lnTo>
                    <a:lnTo>
                      <a:pt x="490" y="222"/>
                    </a:lnTo>
                    <a:lnTo>
                      <a:pt x="499" y="220"/>
                    </a:lnTo>
                    <a:lnTo>
                      <a:pt x="492" y="216"/>
                    </a:lnTo>
                    <a:lnTo>
                      <a:pt x="482" y="215"/>
                    </a:lnTo>
                    <a:lnTo>
                      <a:pt x="473" y="216"/>
                    </a:lnTo>
                    <a:lnTo>
                      <a:pt x="466" y="217"/>
                    </a:lnTo>
                    <a:lnTo>
                      <a:pt x="461" y="211"/>
                    </a:lnTo>
                    <a:lnTo>
                      <a:pt x="454" y="216"/>
                    </a:lnTo>
                    <a:lnTo>
                      <a:pt x="446" y="220"/>
                    </a:lnTo>
                    <a:lnTo>
                      <a:pt x="437" y="220"/>
                    </a:lnTo>
                    <a:lnTo>
                      <a:pt x="430" y="219"/>
                    </a:lnTo>
                    <a:lnTo>
                      <a:pt x="437" y="216"/>
                    </a:lnTo>
                    <a:lnTo>
                      <a:pt x="444" y="212"/>
                    </a:lnTo>
                    <a:lnTo>
                      <a:pt x="449" y="206"/>
                    </a:lnTo>
                    <a:lnTo>
                      <a:pt x="452" y="201"/>
                    </a:lnTo>
                    <a:lnTo>
                      <a:pt x="447" y="204"/>
                    </a:lnTo>
                    <a:lnTo>
                      <a:pt x="442" y="206"/>
                    </a:lnTo>
                    <a:lnTo>
                      <a:pt x="435" y="208"/>
                    </a:lnTo>
                    <a:lnTo>
                      <a:pt x="429" y="208"/>
                    </a:lnTo>
                    <a:lnTo>
                      <a:pt x="422" y="208"/>
                    </a:lnTo>
                    <a:lnTo>
                      <a:pt x="416" y="206"/>
                    </a:lnTo>
                    <a:lnTo>
                      <a:pt x="412" y="202"/>
                    </a:lnTo>
                    <a:lnTo>
                      <a:pt x="408" y="198"/>
                    </a:lnTo>
                    <a:lnTo>
                      <a:pt x="413" y="197"/>
                    </a:lnTo>
                    <a:lnTo>
                      <a:pt x="417" y="197"/>
                    </a:lnTo>
                    <a:lnTo>
                      <a:pt x="422" y="197"/>
                    </a:lnTo>
                    <a:lnTo>
                      <a:pt x="427" y="197"/>
                    </a:lnTo>
                    <a:lnTo>
                      <a:pt x="422" y="193"/>
                    </a:lnTo>
                    <a:lnTo>
                      <a:pt x="415" y="189"/>
                    </a:lnTo>
                    <a:lnTo>
                      <a:pt x="407" y="184"/>
                    </a:lnTo>
                    <a:lnTo>
                      <a:pt x="399" y="182"/>
                    </a:lnTo>
                    <a:lnTo>
                      <a:pt x="405" y="181"/>
                    </a:lnTo>
                    <a:lnTo>
                      <a:pt x="411" y="177"/>
                    </a:lnTo>
                    <a:lnTo>
                      <a:pt x="415" y="173"/>
                    </a:lnTo>
                    <a:lnTo>
                      <a:pt x="419" y="169"/>
                    </a:lnTo>
                    <a:lnTo>
                      <a:pt x="415" y="170"/>
                    </a:lnTo>
                    <a:lnTo>
                      <a:pt x="411" y="171"/>
                    </a:lnTo>
                    <a:lnTo>
                      <a:pt x="405" y="173"/>
                    </a:lnTo>
                    <a:lnTo>
                      <a:pt x="399" y="174"/>
                    </a:lnTo>
                    <a:lnTo>
                      <a:pt x="393" y="174"/>
                    </a:lnTo>
                    <a:lnTo>
                      <a:pt x="388" y="174"/>
                    </a:lnTo>
                    <a:lnTo>
                      <a:pt x="383" y="173"/>
                    </a:lnTo>
                    <a:lnTo>
                      <a:pt x="378" y="171"/>
                    </a:lnTo>
                    <a:lnTo>
                      <a:pt x="380" y="166"/>
                    </a:lnTo>
                    <a:lnTo>
                      <a:pt x="383" y="161"/>
                    </a:lnTo>
                    <a:lnTo>
                      <a:pt x="389" y="160"/>
                    </a:lnTo>
                    <a:lnTo>
                      <a:pt x="397" y="159"/>
                    </a:lnTo>
                    <a:lnTo>
                      <a:pt x="392" y="155"/>
                    </a:lnTo>
                    <a:lnTo>
                      <a:pt x="386" y="154"/>
                    </a:lnTo>
                    <a:lnTo>
                      <a:pt x="381" y="154"/>
                    </a:lnTo>
                    <a:lnTo>
                      <a:pt x="374" y="155"/>
                    </a:lnTo>
                    <a:lnTo>
                      <a:pt x="375" y="153"/>
                    </a:lnTo>
                    <a:lnTo>
                      <a:pt x="378" y="151"/>
                    </a:lnTo>
                    <a:lnTo>
                      <a:pt x="383" y="148"/>
                    </a:lnTo>
                    <a:lnTo>
                      <a:pt x="389" y="147"/>
                    </a:lnTo>
                    <a:lnTo>
                      <a:pt x="394" y="146"/>
                    </a:lnTo>
                    <a:lnTo>
                      <a:pt x="400" y="145"/>
                    </a:lnTo>
                    <a:lnTo>
                      <a:pt x="407" y="144"/>
                    </a:lnTo>
                    <a:lnTo>
                      <a:pt x="413" y="144"/>
                    </a:lnTo>
                    <a:lnTo>
                      <a:pt x="407" y="140"/>
                    </a:lnTo>
                    <a:lnTo>
                      <a:pt x="400" y="137"/>
                    </a:lnTo>
                    <a:lnTo>
                      <a:pt x="392" y="135"/>
                    </a:lnTo>
                    <a:lnTo>
                      <a:pt x="385" y="132"/>
                    </a:lnTo>
                    <a:lnTo>
                      <a:pt x="376" y="131"/>
                    </a:lnTo>
                    <a:lnTo>
                      <a:pt x="368" y="129"/>
                    </a:lnTo>
                    <a:lnTo>
                      <a:pt x="360" y="129"/>
                    </a:lnTo>
                    <a:lnTo>
                      <a:pt x="353" y="129"/>
                    </a:lnTo>
                    <a:lnTo>
                      <a:pt x="358" y="124"/>
                    </a:lnTo>
                    <a:lnTo>
                      <a:pt x="363" y="118"/>
                    </a:lnTo>
                    <a:lnTo>
                      <a:pt x="371" y="115"/>
                    </a:lnTo>
                    <a:lnTo>
                      <a:pt x="381" y="112"/>
                    </a:lnTo>
                    <a:lnTo>
                      <a:pt x="375" y="110"/>
                    </a:lnTo>
                    <a:lnTo>
                      <a:pt x="369" y="109"/>
                    </a:lnTo>
                    <a:lnTo>
                      <a:pt x="360" y="109"/>
                    </a:lnTo>
                    <a:lnTo>
                      <a:pt x="350" y="109"/>
                    </a:lnTo>
                    <a:lnTo>
                      <a:pt x="360" y="106"/>
                    </a:lnTo>
                    <a:lnTo>
                      <a:pt x="368" y="101"/>
                    </a:lnTo>
                    <a:lnTo>
                      <a:pt x="375" y="94"/>
                    </a:lnTo>
                    <a:lnTo>
                      <a:pt x="377" y="89"/>
                    </a:lnTo>
                    <a:lnTo>
                      <a:pt x="369" y="90"/>
                    </a:lnTo>
                    <a:lnTo>
                      <a:pt x="362" y="90"/>
                    </a:lnTo>
                    <a:lnTo>
                      <a:pt x="354" y="90"/>
                    </a:lnTo>
                    <a:lnTo>
                      <a:pt x="347" y="90"/>
                    </a:lnTo>
                    <a:lnTo>
                      <a:pt x="340" y="89"/>
                    </a:lnTo>
                    <a:lnTo>
                      <a:pt x="336" y="87"/>
                    </a:lnTo>
                    <a:lnTo>
                      <a:pt x="331" y="86"/>
                    </a:lnTo>
                    <a:lnTo>
                      <a:pt x="328" y="84"/>
                    </a:lnTo>
                    <a:lnTo>
                      <a:pt x="332" y="81"/>
                    </a:lnTo>
                    <a:lnTo>
                      <a:pt x="339" y="79"/>
                    </a:lnTo>
                    <a:lnTo>
                      <a:pt x="347" y="78"/>
                    </a:lnTo>
                    <a:lnTo>
                      <a:pt x="358" y="78"/>
                    </a:lnTo>
                    <a:lnTo>
                      <a:pt x="354" y="74"/>
                    </a:lnTo>
                    <a:lnTo>
                      <a:pt x="350" y="70"/>
                    </a:lnTo>
                    <a:lnTo>
                      <a:pt x="344" y="67"/>
                    </a:lnTo>
                    <a:lnTo>
                      <a:pt x="337" y="64"/>
                    </a:lnTo>
                    <a:lnTo>
                      <a:pt x="330" y="62"/>
                    </a:lnTo>
                    <a:lnTo>
                      <a:pt x="322" y="61"/>
                    </a:lnTo>
                    <a:lnTo>
                      <a:pt x="315" y="60"/>
                    </a:lnTo>
                    <a:lnTo>
                      <a:pt x="309" y="59"/>
                    </a:lnTo>
                    <a:lnTo>
                      <a:pt x="314" y="56"/>
                    </a:lnTo>
                    <a:lnTo>
                      <a:pt x="318" y="54"/>
                    </a:lnTo>
                    <a:lnTo>
                      <a:pt x="324" y="53"/>
                    </a:lnTo>
                    <a:lnTo>
                      <a:pt x="330" y="52"/>
                    </a:lnTo>
                    <a:lnTo>
                      <a:pt x="327" y="51"/>
                    </a:lnTo>
                    <a:lnTo>
                      <a:pt x="321" y="51"/>
                    </a:lnTo>
                    <a:lnTo>
                      <a:pt x="313" y="52"/>
                    </a:lnTo>
                    <a:lnTo>
                      <a:pt x="306" y="54"/>
                    </a:lnTo>
                    <a:lnTo>
                      <a:pt x="297" y="55"/>
                    </a:lnTo>
                    <a:lnTo>
                      <a:pt x="289" y="55"/>
                    </a:lnTo>
                    <a:lnTo>
                      <a:pt x="280" y="54"/>
                    </a:lnTo>
                    <a:lnTo>
                      <a:pt x="274" y="49"/>
                    </a:lnTo>
                    <a:lnTo>
                      <a:pt x="276" y="46"/>
                    </a:lnTo>
                    <a:lnTo>
                      <a:pt x="280" y="41"/>
                    </a:lnTo>
                    <a:lnTo>
                      <a:pt x="289" y="37"/>
                    </a:lnTo>
                    <a:lnTo>
                      <a:pt x="297" y="33"/>
                    </a:lnTo>
                    <a:lnTo>
                      <a:pt x="289" y="33"/>
                    </a:lnTo>
                    <a:lnTo>
                      <a:pt x="279" y="35"/>
                    </a:lnTo>
                    <a:lnTo>
                      <a:pt x="271" y="37"/>
                    </a:lnTo>
                    <a:lnTo>
                      <a:pt x="266" y="40"/>
                    </a:lnTo>
                    <a:lnTo>
                      <a:pt x="267" y="33"/>
                    </a:lnTo>
                    <a:lnTo>
                      <a:pt x="270" y="26"/>
                    </a:lnTo>
                    <a:lnTo>
                      <a:pt x="275" y="20"/>
                    </a:lnTo>
                    <a:lnTo>
                      <a:pt x="280" y="14"/>
                    </a:lnTo>
                    <a:lnTo>
                      <a:pt x="276" y="15"/>
                    </a:lnTo>
                    <a:lnTo>
                      <a:pt x="269" y="16"/>
                    </a:lnTo>
                    <a:lnTo>
                      <a:pt x="262" y="17"/>
                    </a:lnTo>
                    <a:lnTo>
                      <a:pt x="254" y="18"/>
                    </a:lnTo>
                    <a:lnTo>
                      <a:pt x="246" y="20"/>
                    </a:lnTo>
                    <a:lnTo>
                      <a:pt x="238" y="21"/>
                    </a:lnTo>
                    <a:lnTo>
                      <a:pt x="232" y="22"/>
                    </a:lnTo>
                    <a:lnTo>
                      <a:pt x="226" y="22"/>
                    </a:lnTo>
                    <a:lnTo>
                      <a:pt x="229" y="16"/>
                    </a:lnTo>
                    <a:lnTo>
                      <a:pt x="233" y="10"/>
                    </a:lnTo>
                    <a:lnTo>
                      <a:pt x="240" y="6"/>
                    </a:lnTo>
                    <a:lnTo>
                      <a:pt x="247" y="3"/>
                    </a:lnTo>
                    <a:lnTo>
                      <a:pt x="241" y="3"/>
                    </a:lnTo>
                    <a:lnTo>
                      <a:pt x="234" y="5"/>
                    </a:lnTo>
                    <a:lnTo>
                      <a:pt x="229" y="7"/>
                    </a:lnTo>
                    <a:lnTo>
                      <a:pt x="223" y="9"/>
                    </a:lnTo>
                    <a:lnTo>
                      <a:pt x="217" y="13"/>
                    </a:lnTo>
                    <a:lnTo>
                      <a:pt x="211" y="16"/>
                    </a:lnTo>
                    <a:lnTo>
                      <a:pt x="208" y="20"/>
                    </a:lnTo>
                    <a:lnTo>
                      <a:pt x="205" y="23"/>
                    </a:lnTo>
                    <a:lnTo>
                      <a:pt x="203" y="20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8"/>
                    </a:lnTo>
                    <a:lnTo>
                      <a:pt x="192" y="18"/>
                    </a:lnTo>
                    <a:lnTo>
                      <a:pt x="184" y="25"/>
                    </a:lnTo>
                    <a:lnTo>
                      <a:pt x="176" y="28"/>
                    </a:lnTo>
                    <a:lnTo>
                      <a:pt x="170" y="29"/>
                    </a:lnTo>
                    <a:lnTo>
                      <a:pt x="169" y="25"/>
                    </a:lnTo>
                    <a:lnTo>
                      <a:pt x="168" y="17"/>
                    </a:lnTo>
                    <a:lnTo>
                      <a:pt x="168" y="8"/>
                    </a:lnTo>
                    <a:lnTo>
                      <a:pt x="168" y="0"/>
                    </a:lnTo>
                    <a:lnTo>
                      <a:pt x="163" y="10"/>
                    </a:lnTo>
                    <a:lnTo>
                      <a:pt x="155" y="22"/>
                    </a:lnTo>
                    <a:lnTo>
                      <a:pt x="146" y="31"/>
                    </a:lnTo>
                    <a:lnTo>
                      <a:pt x="135" y="35"/>
                    </a:lnTo>
                    <a:lnTo>
                      <a:pt x="135" y="30"/>
                    </a:lnTo>
                    <a:lnTo>
                      <a:pt x="137" y="26"/>
                    </a:lnTo>
                    <a:lnTo>
                      <a:pt x="138" y="22"/>
                    </a:lnTo>
                    <a:lnTo>
                      <a:pt x="140" y="16"/>
                    </a:lnTo>
                    <a:lnTo>
                      <a:pt x="135" y="17"/>
                    </a:lnTo>
                    <a:lnTo>
                      <a:pt x="132" y="20"/>
                    </a:lnTo>
                    <a:lnTo>
                      <a:pt x="127" y="24"/>
                    </a:lnTo>
                    <a:lnTo>
                      <a:pt x="122" y="30"/>
                    </a:lnTo>
                    <a:lnTo>
                      <a:pt x="117" y="36"/>
                    </a:lnTo>
                    <a:lnTo>
                      <a:pt x="111" y="40"/>
                    </a:lnTo>
                    <a:lnTo>
                      <a:pt x="106" y="43"/>
                    </a:lnTo>
                    <a:lnTo>
                      <a:pt x="100" y="44"/>
                    </a:lnTo>
                    <a:lnTo>
                      <a:pt x="99" y="38"/>
                    </a:lnTo>
                    <a:lnTo>
                      <a:pt x="95" y="32"/>
                    </a:lnTo>
                    <a:lnTo>
                      <a:pt x="91" y="29"/>
                    </a:lnTo>
                    <a:lnTo>
                      <a:pt x="85" y="26"/>
                    </a:lnTo>
                    <a:lnTo>
                      <a:pt x="87" y="30"/>
                    </a:lnTo>
                    <a:lnTo>
                      <a:pt x="87" y="36"/>
                    </a:lnTo>
                    <a:lnTo>
                      <a:pt x="87" y="43"/>
                    </a:lnTo>
                    <a:lnTo>
                      <a:pt x="86" y="48"/>
                    </a:lnTo>
                    <a:lnTo>
                      <a:pt x="81" y="47"/>
                    </a:lnTo>
                    <a:lnTo>
                      <a:pt x="77" y="46"/>
                    </a:lnTo>
                    <a:lnTo>
                      <a:pt x="71" y="45"/>
                    </a:lnTo>
                    <a:lnTo>
                      <a:pt x="68" y="45"/>
                    </a:lnTo>
                    <a:lnTo>
                      <a:pt x="69" y="48"/>
                    </a:lnTo>
                    <a:lnTo>
                      <a:pt x="69" y="53"/>
                    </a:lnTo>
                    <a:lnTo>
                      <a:pt x="69" y="59"/>
                    </a:lnTo>
                    <a:lnTo>
                      <a:pt x="69" y="62"/>
                    </a:lnTo>
                    <a:lnTo>
                      <a:pt x="66" y="61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3" y="61"/>
                    </a:lnTo>
                    <a:lnTo>
                      <a:pt x="39" y="61"/>
                    </a:lnTo>
                    <a:lnTo>
                      <a:pt x="34" y="62"/>
                    </a:lnTo>
                    <a:lnTo>
                      <a:pt x="43" y="66"/>
                    </a:lnTo>
                    <a:lnTo>
                      <a:pt x="50" y="71"/>
                    </a:lnTo>
                    <a:lnTo>
                      <a:pt x="55" y="79"/>
                    </a:lnTo>
                    <a:lnTo>
                      <a:pt x="55" y="86"/>
                    </a:lnTo>
                    <a:lnTo>
                      <a:pt x="48" y="89"/>
                    </a:lnTo>
                    <a:lnTo>
                      <a:pt x="41" y="91"/>
                    </a:lnTo>
                    <a:lnTo>
                      <a:pt x="35" y="94"/>
                    </a:lnTo>
                    <a:lnTo>
                      <a:pt x="31" y="97"/>
                    </a:lnTo>
                    <a:lnTo>
                      <a:pt x="26" y="99"/>
                    </a:lnTo>
                    <a:lnTo>
                      <a:pt x="23" y="102"/>
                    </a:lnTo>
                    <a:lnTo>
                      <a:pt x="20" y="106"/>
                    </a:lnTo>
                    <a:lnTo>
                      <a:pt x="20" y="109"/>
                    </a:lnTo>
                    <a:lnTo>
                      <a:pt x="25" y="108"/>
                    </a:lnTo>
                    <a:lnTo>
                      <a:pt x="32" y="107"/>
                    </a:lnTo>
                    <a:lnTo>
                      <a:pt x="38" y="107"/>
                    </a:lnTo>
                    <a:lnTo>
                      <a:pt x="43" y="107"/>
                    </a:lnTo>
                    <a:lnTo>
                      <a:pt x="41" y="112"/>
                    </a:lnTo>
                    <a:lnTo>
                      <a:pt x="36" y="115"/>
                    </a:lnTo>
                    <a:lnTo>
                      <a:pt x="33" y="117"/>
                    </a:lnTo>
                    <a:lnTo>
                      <a:pt x="27" y="118"/>
                    </a:lnTo>
                    <a:lnTo>
                      <a:pt x="21" y="120"/>
                    </a:lnTo>
                    <a:lnTo>
                      <a:pt x="17" y="118"/>
                    </a:lnTo>
                    <a:lnTo>
                      <a:pt x="11" y="118"/>
                    </a:lnTo>
                    <a:lnTo>
                      <a:pt x="5" y="116"/>
                    </a:lnTo>
                    <a:lnTo>
                      <a:pt x="9" y="124"/>
                    </a:lnTo>
                    <a:lnTo>
                      <a:pt x="16" y="131"/>
                    </a:lnTo>
                    <a:lnTo>
                      <a:pt x="25" y="135"/>
                    </a:lnTo>
                    <a:lnTo>
                      <a:pt x="34" y="135"/>
                    </a:lnTo>
                    <a:lnTo>
                      <a:pt x="32" y="138"/>
                    </a:lnTo>
                    <a:lnTo>
                      <a:pt x="30" y="140"/>
                    </a:lnTo>
                    <a:lnTo>
                      <a:pt x="25" y="144"/>
                    </a:lnTo>
                    <a:lnTo>
                      <a:pt x="20" y="146"/>
                    </a:lnTo>
                    <a:lnTo>
                      <a:pt x="16" y="148"/>
                    </a:lnTo>
                    <a:lnTo>
                      <a:pt x="10" y="151"/>
                    </a:lnTo>
                    <a:lnTo>
                      <a:pt x="5" y="153"/>
                    </a:lnTo>
                    <a:lnTo>
                      <a:pt x="0" y="155"/>
                    </a:lnTo>
                    <a:lnTo>
                      <a:pt x="5" y="160"/>
                    </a:lnTo>
                    <a:lnTo>
                      <a:pt x="12" y="162"/>
                    </a:lnTo>
                    <a:lnTo>
                      <a:pt x="19" y="164"/>
                    </a:lnTo>
                    <a:lnTo>
                      <a:pt x="27" y="163"/>
                    </a:lnTo>
                    <a:lnTo>
                      <a:pt x="24" y="168"/>
                    </a:lnTo>
                    <a:lnTo>
                      <a:pt x="19" y="174"/>
                    </a:lnTo>
                    <a:lnTo>
                      <a:pt x="12" y="179"/>
                    </a:lnTo>
                    <a:lnTo>
                      <a:pt x="8" y="182"/>
                    </a:lnTo>
                    <a:lnTo>
                      <a:pt x="18" y="181"/>
                    </a:lnTo>
                    <a:lnTo>
                      <a:pt x="27" y="177"/>
                    </a:lnTo>
                    <a:lnTo>
                      <a:pt x="35" y="174"/>
                    </a:lnTo>
                    <a:lnTo>
                      <a:pt x="41" y="169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96" name="Freeform 16"/>
              <p:cNvSpPr>
                <a:spLocks/>
              </p:cNvSpPr>
              <p:nvPr/>
            </p:nvSpPr>
            <p:spPr bwMode="auto">
              <a:xfrm>
                <a:off x="2185" y="2298"/>
                <a:ext cx="129" cy="93"/>
              </a:xfrm>
              <a:custGeom>
                <a:avLst/>
                <a:gdLst>
                  <a:gd name="T0" fmla="*/ 106 w 258"/>
                  <a:gd name="T1" fmla="*/ 8 h 185"/>
                  <a:gd name="T2" fmla="*/ 98 w 258"/>
                  <a:gd name="T3" fmla="*/ 23 h 185"/>
                  <a:gd name="T4" fmla="*/ 91 w 258"/>
                  <a:gd name="T5" fmla="*/ 34 h 185"/>
                  <a:gd name="T6" fmla="*/ 97 w 258"/>
                  <a:gd name="T7" fmla="*/ 42 h 185"/>
                  <a:gd name="T8" fmla="*/ 108 w 258"/>
                  <a:gd name="T9" fmla="*/ 47 h 185"/>
                  <a:gd name="T10" fmla="*/ 123 w 258"/>
                  <a:gd name="T11" fmla="*/ 52 h 185"/>
                  <a:gd name="T12" fmla="*/ 129 w 258"/>
                  <a:gd name="T13" fmla="*/ 61 h 185"/>
                  <a:gd name="T14" fmla="*/ 122 w 258"/>
                  <a:gd name="T15" fmla="*/ 61 h 185"/>
                  <a:gd name="T16" fmla="*/ 113 w 258"/>
                  <a:gd name="T17" fmla="*/ 61 h 185"/>
                  <a:gd name="T18" fmla="*/ 107 w 258"/>
                  <a:gd name="T19" fmla="*/ 62 h 185"/>
                  <a:gd name="T20" fmla="*/ 97 w 258"/>
                  <a:gd name="T21" fmla="*/ 60 h 185"/>
                  <a:gd name="T22" fmla="*/ 86 w 258"/>
                  <a:gd name="T23" fmla="*/ 57 h 185"/>
                  <a:gd name="T24" fmla="*/ 79 w 258"/>
                  <a:gd name="T25" fmla="*/ 62 h 185"/>
                  <a:gd name="T26" fmla="*/ 71 w 258"/>
                  <a:gd name="T27" fmla="*/ 73 h 185"/>
                  <a:gd name="T28" fmla="*/ 64 w 258"/>
                  <a:gd name="T29" fmla="*/ 86 h 185"/>
                  <a:gd name="T30" fmla="*/ 59 w 258"/>
                  <a:gd name="T31" fmla="*/ 88 h 185"/>
                  <a:gd name="T32" fmla="*/ 55 w 258"/>
                  <a:gd name="T33" fmla="*/ 90 h 185"/>
                  <a:gd name="T34" fmla="*/ 52 w 258"/>
                  <a:gd name="T35" fmla="*/ 89 h 185"/>
                  <a:gd name="T36" fmla="*/ 56 w 258"/>
                  <a:gd name="T37" fmla="*/ 77 h 185"/>
                  <a:gd name="T38" fmla="*/ 64 w 258"/>
                  <a:gd name="T39" fmla="*/ 64 h 185"/>
                  <a:gd name="T40" fmla="*/ 59 w 258"/>
                  <a:gd name="T41" fmla="*/ 61 h 185"/>
                  <a:gd name="T42" fmla="*/ 33 w 258"/>
                  <a:gd name="T43" fmla="*/ 73 h 185"/>
                  <a:gd name="T44" fmla="*/ 7 w 258"/>
                  <a:gd name="T45" fmla="*/ 83 h 185"/>
                  <a:gd name="T46" fmla="*/ 6 w 258"/>
                  <a:gd name="T47" fmla="*/ 81 h 185"/>
                  <a:gd name="T48" fmla="*/ 7 w 258"/>
                  <a:gd name="T49" fmla="*/ 74 h 185"/>
                  <a:gd name="T50" fmla="*/ 11 w 258"/>
                  <a:gd name="T51" fmla="*/ 66 h 185"/>
                  <a:gd name="T52" fmla="*/ 21 w 258"/>
                  <a:gd name="T53" fmla="*/ 63 h 185"/>
                  <a:gd name="T54" fmla="*/ 34 w 258"/>
                  <a:gd name="T55" fmla="*/ 58 h 185"/>
                  <a:gd name="T56" fmla="*/ 41 w 258"/>
                  <a:gd name="T57" fmla="*/ 54 h 185"/>
                  <a:gd name="T58" fmla="*/ 49 w 258"/>
                  <a:gd name="T59" fmla="*/ 50 h 185"/>
                  <a:gd name="T60" fmla="*/ 33 w 258"/>
                  <a:gd name="T61" fmla="*/ 50 h 185"/>
                  <a:gd name="T62" fmla="*/ 10 w 258"/>
                  <a:gd name="T63" fmla="*/ 50 h 185"/>
                  <a:gd name="T64" fmla="*/ 2 w 258"/>
                  <a:gd name="T65" fmla="*/ 48 h 185"/>
                  <a:gd name="T66" fmla="*/ 8 w 258"/>
                  <a:gd name="T67" fmla="*/ 42 h 185"/>
                  <a:gd name="T68" fmla="*/ 17 w 258"/>
                  <a:gd name="T69" fmla="*/ 36 h 185"/>
                  <a:gd name="T70" fmla="*/ 28 w 258"/>
                  <a:gd name="T71" fmla="*/ 38 h 185"/>
                  <a:gd name="T72" fmla="*/ 38 w 258"/>
                  <a:gd name="T73" fmla="*/ 39 h 185"/>
                  <a:gd name="T74" fmla="*/ 48 w 258"/>
                  <a:gd name="T75" fmla="*/ 38 h 185"/>
                  <a:gd name="T76" fmla="*/ 57 w 258"/>
                  <a:gd name="T77" fmla="*/ 35 h 185"/>
                  <a:gd name="T78" fmla="*/ 68 w 258"/>
                  <a:gd name="T79" fmla="*/ 31 h 185"/>
                  <a:gd name="T80" fmla="*/ 79 w 258"/>
                  <a:gd name="T81" fmla="*/ 25 h 185"/>
                  <a:gd name="T82" fmla="*/ 86 w 258"/>
                  <a:gd name="T83" fmla="*/ 13 h 185"/>
                  <a:gd name="T84" fmla="*/ 93 w 258"/>
                  <a:gd name="T85" fmla="*/ 4 h 1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58" h="185">
                    <a:moveTo>
                      <a:pt x="220" y="0"/>
                    </a:moveTo>
                    <a:lnTo>
                      <a:pt x="217" y="7"/>
                    </a:lnTo>
                    <a:lnTo>
                      <a:pt x="212" y="15"/>
                    </a:lnTo>
                    <a:lnTo>
                      <a:pt x="208" y="24"/>
                    </a:lnTo>
                    <a:lnTo>
                      <a:pt x="202" y="34"/>
                    </a:lnTo>
                    <a:lnTo>
                      <a:pt x="196" y="45"/>
                    </a:lnTo>
                    <a:lnTo>
                      <a:pt x="190" y="54"/>
                    </a:lnTo>
                    <a:lnTo>
                      <a:pt x="186" y="62"/>
                    </a:lnTo>
                    <a:lnTo>
                      <a:pt x="182" y="68"/>
                    </a:lnTo>
                    <a:lnTo>
                      <a:pt x="188" y="72"/>
                    </a:lnTo>
                    <a:lnTo>
                      <a:pt x="193" y="78"/>
                    </a:lnTo>
                    <a:lnTo>
                      <a:pt x="194" y="84"/>
                    </a:lnTo>
                    <a:lnTo>
                      <a:pt x="195" y="88"/>
                    </a:lnTo>
                    <a:lnTo>
                      <a:pt x="204" y="92"/>
                    </a:lnTo>
                    <a:lnTo>
                      <a:pt x="215" y="94"/>
                    </a:lnTo>
                    <a:lnTo>
                      <a:pt x="225" y="96"/>
                    </a:lnTo>
                    <a:lnTo>
                      <a:pt x="235" y="100"/>
                    </a:lnTo>
                    <a:lnTo>
                      <a:pt x="246" y="103"/>
                    </a:lnTo>
                    <a:lnTo>
                      <a:pt x="253" y="108"/>
                    </a:lnTo>
                    <a:lnTo>
                      <a:pt x="257" y="114"/>
                    </a:lnTo>
                    <a:lnTo>
                      <a:pt x="258" y="122"/>
                    </a:lnTo>
                    <a:lnTo>
                      <a:pt x="254" y="121"/>
                    </a:lnTo>
                    <a:lnTo>
                      <a:pt x="248" y="121"/>
                    </a:lnTo>
                    <a:lnTo>
                      <a:pt x="243" y="121"/>
                    </a:lnTo>
                    <a:lnTo>
                      <a:pt x="238" y="121"/>
                    </a:lnTo>
                    <a:lnTo>
                      <a:pt x="232" y="121"/>
                    </a:lnTo>
                    <a:lnTo>
                      <a:pt x="226" y="122"/>
                    </a:lnTo>
                    <a:lnTo>
                      <a:pt x="222" y="122"/>
                    </a:lnTo>
                    <a:lnTo>
                      <a:pt x="218" y="123"/>
                    </a:lnTo>
                    <a:lnTo>
                      <a:pt x="213" y="123"/>
                    </a:lnTo>
                    <a:lnTo>
                      <a:pt x="208" y="123"/>
                    </a:lnTo>
                    <a:lnTo>
                      <a:pt x="201" y="122"/>
                    </a:lnTo>
                    <a:lnTo>
                      <a:pt x="193" y="119"/>
                    </a:lnTo>
                    <a:lnTo>
                      <a:pt x="186" y="117"/>
                    </a:lnTo>
                    <a:lnTo>
                      <a:pt x="178" y="115"/>
                    </a:lnTo>
                    <a:lnTo>
                      <a:pt x="172" y="113"/>
                    </a:lnTo>
                    <a:lnTo>
                      <a:pt x="167" y="111"/>
                    </a:lnTo>
                    <a:lnTo>
                      <a:pt x="163" y="116"/>
                    </a:lnTo>
                    <a:lnTo>
                      <a:pt x="158" y="123"/>
                    </a:lnTo>
                    <a:lnTo>
                      <a:pt x="152" y="130"/>
                    </a:lnTo>
                    <a:lnTo>
                      <a:pt x="147" y="138"/>
                    </a:lnTo>
                    <a:lnTo>
                      <a:pt x="141" y="146"/>
                    </a:lnTo>
                    <a:lnTo>
                      <a:pt x="135" y="155"/>
                    </a:lnTo>
                    <a:lnTo>
                      <a:pt x="131" y="163"/>
                    </a:lnTo>
                    <a:lnTo>
                      <a:pt x="127" y="171"/>
                    </a:lnTo>
                    <a:lnTo>
                      <a:pt x="124" y="172"/>
                    </a:lnTo>
                    <a:lnTo>
                      <a:pt x="120" y="173"/>
                    </a:lnTo>
                    <a:lnTo>
                      <a:pt x="117" y="175"/>
                    </a:lnTo>
                    <a:lnTo>
                      <a:pt x="113" y="175"/>
                    </a:lnTo>
                    <a:lnTo>
                      <a:pt x="111" y="177"/>
                    </a:lnTo>
                    <a:lnTo>
                      <a:pt x="110" y="179"/>
                    </a:lnTo>
                    <a:lnTo>
                      <a:pt x="108" y="182"/>
                    </a:lnTo>
                    <a:lnTo>
                      <a:pt x="105" y="185"/>
                    </a:lnTo>
                    <a:lnTo>
                      <a:pt x="103" y="178"/>
                    </a:lnTo>
                    <a:lnTo>
                      <a:pt x="104" y="170"/>
                    </a:lnTo>
                    <a:lnTo>
                      <a:pt x="106" y="162"/>
                    </a:lnTo>
                    <a:lnTo>
                      <a:pt x="111" y="153"/>
                    </a:lnTo>
                    <a:lnTo>
                      <a:pt x="116" y="144"/>
                    </a:lnTo>
                    <a:lnTo>
                      <a:pt x="121" y="136"/>
                    </a:lnTo>
                    <a:lnTo>
                      <a:pt x="127" y="127"/>
                    </a:lnTo>
                    <a:lnTo>
                      <a:pt x="132" y="122"/>
                    </a:lnTo>
                    <a:lnTo>
                      <a:pt x="128" y="117"/>
                    </a:lnTo>
                    <a:lnTo>
                      <a:pt x="118" y="122"/>
                    </a:lnTo>
                    <a:lnTo>
                      <a:pt x="103" y="129"/>
                    </a:lnTo>
                    <a:lnTo>
                      <a:pt x="85" y="137"/>
                    </a:lnTo>
                    <a:lnTo>
                      <a:pt x="65" y="145"/>
                    </a:lnTo>
                    <a:lnTo>
                      <a:pt x="45" y="153"/>
                    </a:lnTo>
                    <a:lnTo>
                      <a:pt x="27" y="160"/>
                    </a:lnTo>
                    <a:lnTo>
                      <a:pt x="13" y="165"/>
                    </a:lnTo>
                    <a:lnTo>
                      <a:pt x="4" y="169"/>
                    </a:lnTo>
                    <a:lnTo>
                      <a:pt x="7" y="165"/>
                    </a:lnTo>
                    <a:lnTo>
                      <a:pt x="11" y="161"/>
                    </a:lnTo>
                    <a:lnTo>
                      <a:pt x="14" y="157"/>
                    </a:lnTo>
                    <a:lnTo>
                      <a:pt x="14" y="153"/>
                    </a:lnTo>
                    <a:lnTo>
                      <a:pt x="14" y="147"/>
                    </a:lnTo>
                    <a:lnTo>
                      <a:pt x="15" y="141"/>
                    </a:lnTo>
                    <a:lnTo>
                      <a:pt x="18" y="136"/>
                    </a:lnTo>
                    <a:lnTo>
                      <a:pt x="22" y="132"/>
                    </a:lnTo>
                    <a:lnTo>
                      <a:pt x="27" y="131"/>
                    </a:lnTo>
                    <a:lnTo>
                      <a:pt x="34" y="129"/>
                    </a:lnTo>
                    <a:lnTo>
                      <a:pt x="42" y="125"/>
                    </a:lnTo>
                    <a:lnTo>
                      <a:pt x="51" y="122"/>
                    </a:lnTo>
                    <a:lnTo>
                      <a:pt x="60" y="118"/>
                    </a:lnTo>
                    <a:lnTo>
                      <a:pt x="68" y="116"/>
                    </a:lnTo>
                    <a:lnTo>
                      <a:pt x="74" y="114"/>
                    </a:lnTo>
                    <a:lnTo>
                      <a:pt x="78" y="111"/>
                    </a:lnTo>
                    <a:lnTo>
                      <a:pt x="82" y="108"/>
                    </a:lnTo>
                    <a:lnTo>
                      <a:pt x="87" y="104"/>
                    </a:lnTo>
                    <a:lnTo>
                      <a:pt x="93" y="101"/>
                    </a:lnTo>
                    <a:lnTo>
                      <a:pt x="98" y="99"/>
                    </a:lnTo>
                    <a:lnTo>
                      <a:pt x="90" y="99"/>
                    </a:lnTo>
                    <a:lnTo>
                      <a:pt x="79" y="100"/>
                    </a:lnTo>
                    <a:lnTo>
                      <a:pt x="65" y="100"/>
                    </a:lnTo>
                    <a:lnTo>
                      <a:pt x="50" y="100"/>
                    </a:lnTo>
                    <a:lnTo>
                      <a:pt x="35" y="100"/>
                    </a:lnTo>
                    <a:lnTo>
                      <a:pt x="20" y="100"/>
                    </a:lnTo>
                    <a:lnTo>
                      <a:pt x="9" y="100"/>
                    </a:lnTo>
                    <a:lnTo>
                      <a:pt x="0" y="100"/>
                    </a:lnTo>
                    <a:lnTo>
                      <a:pt x="3" y="96"/>
                    </a:lnTo>
                    <a:lnTo>
                      <a:pt x="5" y="92"/>
                    </a:lnTo>
                    <a:lnTo>
                      <a:pt x="10" y="87"/>
                    </a:lnTo>
                    <a:lnTo>
                      <a:pt x="15" y="83"/>
                    </a:lnTo>
                    <a:lnTo>
                      <a:pt x="21" y="78"/>
                    </a:lnTo>
                    <a:lnTo>
                      <a:pt x="27" y="75"/>
                    </a:lnTo>
                    <a:lnTo>
                      <a:pt x="34" y="72"/>
                    </a:lnTo>
                    <a:lnTo>
                      <a:pt x="41" y="72"/>
                    </a:lnTo>
                    <a:lnTo>
                      <a:pt x="48" y="73"/>
                    </a:lnTo>
                    <a:lnTo>
                      <a:pt x="55" y="75"/>
                    </a:lnTo>
                    <a:lnTo>
                      <a:pt x="63" y="76"/>
                    </a:lnTo>
                    <a:lnTo>
                      <a:pt x="70" y="76"/>
                    </a:lnTo>
                    <a:lnTo>
                      <a:pt x="76" y="77"/>
                    </a:lnTo>
                    <a:lnTo>
                      <a:pt x="83" y="77"/>
                    </a:lnTo>
                    <a:lnTo>
                      <a:pt x="90" y="77"/>
                    </a:lnTo>
                    <a:lnTo>
                      <a:pt x="96" y="76"/>
                    </a:lnTo>
                    <a:lnTo>
                      <a:pt x="102" y="75"/>
                    </a:lnTo>
                    <a:lnTo>
                      <a:pt x="108" y="72"/>
                    </a:lnTo>
                    <a:lnTo>
                      <a:pt x="114" y="70"/>
                    </a:lnTo>
                    <a:lnTo>
                      <a:pt x="121" y="67"/>
                    </a:lnTo>
                    <a:lnTo>
                      <a:pt x="129" y="63"/>
                    </a:lnTo>
                    <a:lnTo>
                      <a:pt x="136" y="61"/>
                    </a:lnTo>
                    <a:lnTo>
                      <a:pt x="144" y="58"/>
                    </a:lnTo>
                    <a:lnTo>
                      <a:pt x="152" y="57"/>
                    </a:lnTo>
                    <a:lnTo>
                      <a:pt x="157" y="50"/>
                    </a:lnTo>
                    <a:lnTo>
                      <a:pt x="162" y="44"/>
                    </a:lnTo>
                    <a:lnTo>
                      <a:pt x="167" y="34"/>
                    </a:lnTo>
                    <a:lnTo>
                      <a:pt x="172" y="26"/>
                    </a:lnTo>
                    <a:lnTo>
                      <a:pt x="178" y="18"/>
                    </a:lnTo>
                    <a:lnTo>
                      <a:pt x="182" y="11"/>
                    </a:lnTo>
                    <a:lnTo>
                      <a:pt x="186" y="7"/>
                    </a:lnTo>
                    <a:lnTo>
                      <a:pt x="188" y="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97" name="Freeform 17"/>
              <p:cNvSpPr>
                <a:spLocks/>
              </p:cNvSpPr>
              <p:nvPr/>
            </p:nvSpPr>
            <p:spPr bwMode="auto">
              <a:xfrm>
                <a:off x="2056" y="2290"/>
                <a:ext cx="133" cy="94"/>
              </a:xfrm>
              <a:custGeom>
                <a:avLst/>
                <a:gdLst>
                  <a:gd name="T0" fmla="*/ 130 w 266"/>
                  <a:gd name="T1" fmla="*/ 16 h 188"/>
                  <a:gd name="T2" fmla="*/ 123 w 266"/>
                  <a:gd name="T3" fmla="*/ 25 h 188"/>
                  <a:gd name="T4" fmla="*/ 116 w 266"/>
                  <a:gd name="T5" fmla="*/ 35 h 188"/>
                  <a:gd name="T6" fmla="*/ 111 w 266"/>
                  <a:gd name="T7" fmla="*/ 46 h 188"/>
                  <a:gd name="T8" fmla="*/ 116 w 266"/>
                  <a:gd name="T9" fmla="*/ 55 h 188"/>
                  <a:gd name="T10" fmla="*/ 109 w 266"/>
                  <a:gd name="T11" fmla="*/ 58 h 188"/>
                  <a:gd name="T12" fmla="*/ 105 w 266"/>
                  <a:gd name="T13" fmla="*/ 59 h 188"/>
                  <a:gd name="T14" fmla="*/ 102 w 266"/>
                  <a:gd name="T15" fmla="*/ 62 h 188"/>
                  <a:gd name="T16" fmla="*/ 98 w 266"/>
                  <a:gd name="T17" fmla="*/ 67 h 188"/>
                  <a:gd name="T18" fmla="*/ 101 w 266"/>
                  <a:gd name="T19" fmla="*/ 75 h 188"/>
                  <a:gd name="T20" fmla="*/ 104 w 266"/>
                  <a:gd name="T21" fmla="*/ 86 h 188"/>
                  <a:gd name="T22" fmla="*/ 98 w 266"/>
                  <a:gd name="T23" fmla="*/ 91 h 188"/>
                  <a:gd name="T24" fmla="*/ 93 w 266"/>
                  <a:gd name="T25" fmla="*/ 84 h 188"/>
                  <a:gd name="T26" fmla="*/ 89 w 266"/>
                  <a:gd name="T27" fmla="*/ 77 h 188"/>
                  <a:gd name="T28" fmla="*/ 82 w 266"/>
                  <a:gd name="T29" fmla="*/ 69 h 188"/>
                  <a:gd name="T30" fmla="*/ 73 w 266"/>
                  <a:gd name="T31" fmla="*/ 66 h 188"/>
                  <a:gd name="T32" fmla="*/ 62 w 266"/>
                  <a:gd name="T33" fmla="*/ 71 h 188"/>
                  <a:gd name="T34" fmla="*/ 54 w 266"/>
                  <a:gd name="T35" fmla="*/ 77 h 188"/>
                  <a:gd name="T36" fmla="*/ 48 w 266"/>
                  <a:gd name="T37" fmla="*/ 81 h 188"/>
                  <a:gd name="T38" fmla="*/ 44 w 266"/>
                  <a:gd name="T39" fmla="*/ 82 h 188"/>
                  <a:gd name="T40" fmla="*/ 36 w 266"/>
                  <a:gd name="T41" fmla="*/ 83 h 188"/>
                  <a:gd name="T42" fmla="*/ 27 w 266"/>
                  <a:gd name="T43" fmla="*/ 85 h 188"/>
                  <a:gd name="T44" fmla="*/ 19 w 266"/>
                  <a:gd name="T45" fmla="*/ 90 h 188"/>
                  <a:gd name="T46" fmla="*/ 13 w 266"/>
                  <a:gd name="T47" fmla="*/ 94 h 188"/>
                  <a:gd name="T48" fmla="*/ 18 w 266"/>
                  <a:gd name="T49" fmla="*/ 83 h 188"/>
                  <a:gd name="T50" fmla="*/ 25 w 266"/>
                  <a:gd name="T51" fmla="*/ 75 h 188"/>
                  <a:gd name="T52" fmla="*/ 31 w 266"/>
                  <a:gd name="T53" fmla="*/ 71 h 188"/>
                  <a:gd name="T54" fmla="*/ 39 w 266"/>
                  <a:gd name="T55" fmla="*/ 67 h 188"/>
                  <a:gd name="T56" fmla="*/ 48 w 266"/>
                  <a:gd name="T57" fmla="*/ 63 h 188"/>
                  <a:gd name="T58" fmla="*/ 56 w 266"/>
                  <a:gd name="T59" fmla="*/ 60 h 188"/>
                  <a:gd name="T60" fmla="*/ 43 w 266"/>
                  <a:gd name="T61" fmla="*/ 59 h 188"/>
                  <a:gd name="T62" fmla="*/ 30 w 266"/>
                  <a:gd name="T63" fmla="*/ 58 h 188"/>
                  <a:gd name="T64" fmla="*/ 18 w 266"/>
                  <a:gd name="T65" fmla="*/ 56 h 188"/>
                  <a:gd name="T66" fmla="*/ 10 w 266"/>
                  <a:gd name="T67" fmla="*/ 54 h 188"/>
                  <a:gd name="T68" fmla="*/ 4 w 266"/>
                  <a:gd name="T69" fmla="*/ 56 h 188"/>
                  <a:gd name="T70" fmla="*/ 0 w 266"/>
                  <a:gd name="T71" fmla="*/ 60 h 188"/>
                  <a:gd name="T72" fmla="*/ 0 w 266"/>
                  <a:gd name="T73" fmla="*/ 55 h 188"/>
                  <a:gd name="T74" fmla="*/ 2 w 266"/>
                  <a:gd name="T75" fmla="*/ 52 h 188"/>
                  <a:gd name="T76" fmla="*/ 9 w 266"/>
                  <a:gd name="T77" fmla="*/ 46 h 188"/>
                  <a:gd name="T78" fmla="*/ 18 w 266"/>
                  <a:gd name="T79" fmla="*/ 42 h 188"/>
                  <a:gd name="T80" fmla="*/ 25 w 266"/>
                  <a:gd name="T81" fmla="*/ 43 h 188"/>
                  <a:gd name="T82" fmla="*/ 37 w 266"/>
                  <a:gd name="T83" fmla="*/ 44 h 188"/>
                  <a:gd name="T84" fmla="*/ 48 w 266"/>
                  <a:gd name="T85" fmla="*/ 45 h 188"/>
                  <a:gd name="T86" fmla="*/ 57 w 266"/>
                  <a:gd name="T87" fmla="*/ 47 h 188"/>
                  <a:gd name="T88" fmla="*/ 65 w 266"/>
                  <a:gd name="T89" fmla="*/ 47 h 188"/>
                  <a:gd name="T90" fmla="*/ 73 w 266"/>
                  <a:gd name="T91" fmla="*/ 47 h 188"/>
                  <a:gd name="T92" fmla="*/ 80 w 266"/>
                  <a:gd name="T93" fmla="*/ 47 h 188"/>
                  <a:gd name="T94" fmla="*/ 84 w 266"/>
                  <a:gd name="T95" fmla="*/ 47 h 188"/>
                  <a:gd name="T96" fmla="*/ 88 w 266"/>
                  <a:gd name="T97" fmla="*/ 40 h 188"/>
                  <a:gd name="T98" fmla="*/ 95 w 266"/>
                  <a:gd name="T99" fmla="*/ 35 h 188"/>
                  <a:gd name="T100" fmla="*/ 104 w 266"/>
                  <a:gd name="T101" fmla="*/ 29 h 188"/>
                  <a:gd name="T102" fmla="*/ 112 w 266"/>
                  <a:gd name="T103" fmla="*/ 23 h 188"/>
                  <a:gd name="T104" fmla="*/ 120 w 266"/>
                  <a:gd name="T105" fmla="*/ 11 h 188"/>
                  <a:gd name="T106" fmla="*/ 126 w 266"/>
                  <a:gd name="T107" fmla="*/ 0 h 1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66" h="188">
                    <a:moveTo>
                      <a:pt x="266" y="25"/>
                    </a:moveTo>
                    <a:lnTo>
                      <a:pt x="259" y="32"/>
                    </a:lnTo>
                    <a:lnTo>
                      <a:pt x="253" y="41"/>
                    </a:lnTo>
                    <a:lnTo>
                      <a:pt x="245" y="49"/>
                    </a:lnTo>
                    <a:lnTo>
                      <a:pt x="238" y="59"/>
                    </a:lnTo>
                    <a:lnTo>
                      <a:pt x="232" y="70"/>
                    </a:lnTo>
                    <a:lnTo>
                      <a:pt x="226" y="80"/>
                    </a:lnTo>
                    <a:lnTo>
                      <a:pt x="221" y="92"/>
                    </a:lnTo>
                    <a:lnTo>
                      <a:pt x="217" y="103"/>
                    </a:lnTo>
                    <a:lnTo>
                      <a:pt x="231" y="110"/>
                    </a:lnTo>
                    <a:lnTo>
                      <a:pt x="225" y="118"/>
                    </a:lnTo>
                    <a:lnTo>
                      <a:pt x="218" y="115"/>
                    </a:lnTo>
                    <a:lnTo>
                      <a:pt x="214" y="115"/>
                    </a:lnTo>
                    <a:lnTo>
                      <a:pt x="210" y="117"/>
                    </a:lnTo>
                    <a:lnTo>
                      <a:pt x="207" y="119"/>
                    </a:lnTo>
                    <a:lnTo>
                      <a:pt x="203" y="123"/>
                    </a:lnTo>
                    <a:lnTo>
                      <a:pt x="199" y="128"/>
                    </a:lnTo>
                    <a:lnTo>
                      <a:pt x="195" y="134"/>
                    </a:lnTo>
                    <a:lnTo>
                      <a:pt x="196" y="141"/>
                    </a:lnTo>
                    <a:lnTo>
                      <a:pt x="201" y="149"/>
                    </a:lnTo>
                    <a:lnTo>
                      <a:pt x="206" y="159"/>
                    </a:lnTo>
                    <a:lnTo>
                      <a:pt x="208" y="172"/>
                    </a:lnTo>
                    <a:lnTo>
                      <a:pt x="205" y="186"/>
                    </a:lnTo>
                    <a:lnTo>
                      <a:pt x="196" y="182"/>
                    </a:lnTo>
                    <a:lnTo>
                      <a:pt x="191" y="176"/>
                    </a:lnTo>
                    <a:lnTo>
                      <a:pt x="186" y="167"/>
                    </a:lnTo>
                    <a:lnTo>
                      <a:pt x="183" y="159"/>
                    </a:lnTo>
                    <a:lnTo>
                      <a:pt x="178" y="154"/>
                    </a:lnTo>
                    <a:lnTo>
                      <a:pt x="171" y="146"/>
                    </a:lnTo>
                    <a:lnTo>
                      <a:pt x="164" y="138"/>
                    </a:lnTo>
                    <a:lnTo>
                      <a:pt x="160" y="126"/>
                    </a:lnTo>
                    <a:lnTo>
                      <a:pt x="145" y="131"/>
                    </a:lnTo>
                    <a:lnTo>
                      <a:pt x="133" y="135"/>
                    </a:lnTo>
                    <a:lnTo>
                      <a:pt x="123" y="141"/>
                    </a:lnTo>
                    <a:lnTo>
                      <a:pt x="114" y="147"/>
                    </a:lnTo>
                    <a:lnTo>
                      <a:pt x="107" y="153"/>
                    </a:lnTo>
                    <a:lnTo>
                      <a:pt x="101" y="157"/>
                    </a:lnTo>
                    <a:lnTo>
                      <a:pt x="96" y="161"/>
                    </a:lnTo>
                    <a:lnTo>
                      <a:pt x="92" y="163"/>
                    </a:lnTo>
                    <a:lnTo>
                      <a:pt x="87" y="164"/>
                    </a:lnTo>
                    <a:lnTo>
                      <a:pt x="80" y="165"/>
                    </a:lnTo>
                    <a:lnTo>
                      <a:pt x="71" y="166"/>
                    </a:lnTo>
                    <a:lnTo>
                      <a:pt x="63" y="167"/>
                    </a:lnTo>
                    <a:lnTo>
                      <a:pt x="54" y="170"/>
                    </a:lnTo>
                    <a:lnTo>
                      <a:pt x="46" y="174"/>
                    </a:lnTo>
                    <a:lnTo>
                      <a:pt x="38" y="180"/>
                    </a:lnTo>
                    <a:lnTo>
                      <a:pt x="33" y="188"/>
                    </a:lnTo>
                    <a:lnTo>
                      <a:pt x="25" y="188"/>
                    </a:lnTo>
                    <a:lnTo>
                      <a:pt x="30" y="177"/>
                    </a:lnTo>
                    <a:lnTo>
                      <a:pt x="36" y="165"/>
                    </a:lnTo>
                    <a:lnTo>
                      <a:pt x="43" y="156"/>
                    </a:lnTo>
                    <a:lnTo>
                      <a:pt x="50" y="149"/>
                    </a:lnTo>
                    <a:lnTo>
                      <a:pt x="55" y="147"/>
                    </a:lnTo>
                    <a:lnTo>
                      <a:pt x="62" y="142"/>
                    </a:lnTo>
                    <a:lnTo>
                      <a:pt x="70" y="139"/>
                    </a:lnTo>
                    <a:lnTo>
                      <a:pt x="78" y="134"/>
                    </a:lnTo>
                    <a:lnTo>
                      <a:pt x="87" y="130"/>
                    </a:lnTo>
                    <a:lnTo>
                      <a:pt x="96" y="125"/>
                    </a:lnTo>
                    <a:lnTo>
                      <a:pt x="104" y="123"/>
                    </a:lnTo>
                    <a:lnTo>
                      <a:pt x="112" y="120"/>
                    </a:lnTo>
                    <a:lnTo>
                      <a:pt x="100" y="119"/>
                    </a:lnTo>
                    <a:lnTo>
                      <a:pt x="86" y="118"/>
                    </a:lnTo>
                    <a:lnTo>
                      <a:pt x="72" y="117"/>
                    </a:lnTo>
                    <a:lnTo>
                      <a:pt x="59" y="115"/>
                    </a:lnTo>
                    <a:lnTo>
                      <a:pt x="47" y="113"/>
                    </a:lnTo>
                    <a:lnTo>
                      <a:pt x="35" y="111"/>
                    </a:lnTo>
                    <a:lnTo>
                      <a:pt x="26" y="109"/>
                    </a:lnTo>
                    <a:lnTo>
                      <a:pt x="19" y="107"/>
                    </a:lnTo>
                    <a:lnTo>
                      <a:pt x="15" y="109"/>
                    </a:lnTo>
                    <a:lnTo>
                      <a:pt x="8" y="112"/>
                    </a:lnTo>
                    <a:lnTo>
                      <a:pt x="3" y="116"/>
                    </a:lnTo>
                    <a:lnTo>
                      <a:pt x="0" y="119"/>
                    </a:lnTo>
                    <a:lnTo>
                      <a:pt x="0" y="115"/>
                    </a:lnTo>
                    <a:lnTo>
                      <a:pt x="0" y="110"/>
                    </a:lnTo>
                    <a:lnTo>
                      <a:pt x="1" y="107"/>
                    </a:lnTo>
                    <a:lnTo>
                      <a:pt x="4" y="103"/>
                    </a:lnTo>
                    <a:lnTo>
                      <a:pt x="10" y="98"/>
                    </a:lnTo>
                    <a:lnTo>
                      <a:pt x="18" y="92"/>
                    </a:lnTo>
                    <a:lnTo>
                      <a:pt x="27" y="86"/>
                    </a:lnTo>
                    <a:lnTo>
                      <a:pt x="36" y="84"/>
                    </a:lnTo>
                    <a:lnTo>
                      <a:pt x="42" y="85"/>
                    </a:lnTo>
                    <a:lnTo>
                      <a:pt x="50" y="85"/>
                    </a:lnTo>
                    <a:lnTo>
                      <a:pt x="61" y="86"/>
                    </a:lnTo>
                    <a:lnTo>
                      <a:pt x="73" y="88"/>
                    </a:lnTo>
                    <a:lnTo>
                      <a:pt x="85" y="89"/>
                    </a:lnTo>
                    <a:lnTo>
                      <a:pt x="96" y="90"/>
                    </a:lnTo>
                    <a:lnTo>
                      <a:pt x="106" y="92"/>
                    </a:lnTo>
                    <a:lnTo>
                      <a:pt x="114" y="93"/>
                    </a:lnTo>
                    <a:lnTo>
                      <a:pt x="120" y="93"/>
                    </a:lnTo>
                    <a:lnTo>
                      <a:pt x="129" y="93"/>
                    </a:lnTo>
                    <a:lnTo>
                      <a:pt x="137" y="93"/>
                    </a:lnTo>
                    <a:lnTo>
                      <a:pt x="145" y="93"/>
                    </a:lnTo>
                    <a:lnTo>
                      <a:pt x="153" y="93"/>
                    </a:lnTo>
                    <a:lnTo>
                      <a:pt x="160" y="93"/>
                    </a:lnTo>
                    <a:lnTo>
                      <a:pt x="164" y="93"/>
                    </a:lnTo>
                    <a:lnTo>
                      <a:pt x="168" y="93"/>
                    </a:lnTo>
                    <a:lnTo>
                      <a:pt x="170" y="87"/>
                    </a:lnTo>
                    <a:lnTo>
                      <a:pt x="175" y="80"/>
                    </a:lnTo>
                    <a:lnTo>
                      <a:pt x="181" y="74"/>
                    </a:lnTo>
                    <a:lnTo>
                      <a:pt x="190" y="69"/>
                    </a:lnTo>
                    <a:lnTo>
                      <a:pt x="198" y="64"/>
                    </a:lnTo>
                    <a:lnTo>
                      <a:pt x="207" y="58"/>
                    </a:lnTo>
                    <a:lnTo>
                      <a:pt x="215" y="52"/>
                    </a:lnTo>
                    <a:lnTo>
                      <a:pt x="223" y="46"/>
                    </a:lnTo>
                    <a:lnTo>
                      <a:pt x="230" y="35"/>
                    </a:lnTo>
                    <a:lnTo>
                      <a:pt x="239" y="21"/>
                    </a:lnTo>
                    <a:lnTo>
                      <a:pt x="246" y="9"/>
                    </a:lnTo>
                    <a:lnTo>
                      <a:pt x="251" y="0"/>
                    </a:lnTo>
                    <a:lnTo>
                      <a:pt x="266" y="25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98" name="Freeform 18"/>
              <p:cNvSpPr>
                <a:spLocks/>
              </p:cNvSpPr>
              <p:nvPr/>
            </p:nvSpPr>
            <p:spPr bwMode="auto">
              <a:xfrm>
                <a:off x="1985" y="2067"/>
                <a:ext cx="310" cy="241"/>
              </a:xfrm>
              <a:custGeom>
                <a:avLst/>
                <a:gdLst>
                  <a:gd name="T0" fmla="*/ 302 w 619"/>
                  <a:gd name="T1" fmla="*/ 217 h 482"/>
                  <a:gd name="T2" fmla="*/ 290 w 619"/>
                  <a:gd name="T3" fmla="*/ 206 h 482"/>
                  <a:gd name="T4" fmla="*/ 273 w 619"/>
                  <a:gd name="T5" fmla="*/ 193 h 482"/>
                  <a:gd name="T6" fmla="*/ 266 w 619"/>
                  <a:gd name="T7" fmla="*/ 210 h 482"/>
                  <a:gd name="T8" fmla="*/ 252 w 619"/>
                  <a:gd name="T9" fmla="*/ 217 h 482"/>
                  <a:gd name="T10" fmla="*/ 235 w 619"/>
                  <a:gd name="T11" fmla="*/ 213 h 482"/>
                  <a:gd name="T12" fmla="*/ 218 w 619"/>
                  <a:gd name="T13" fmla="*/ 215 h 482"/>
                  <a:gd name="T14" fmla="*/ 205 w 619"/>
                  <a:gd name="T15" fmla="*/ 211 h 482"/>
                  <a:gd name="T16" fmla="*/ 193 w 619"/>
                  <a:gd name="T17" fmla="*/ 201 h 482"/>
                  <a:gd name="T18" fmla="*/ 175 w 619"/>
                  <a:gd name="T19" fmla="*/ 207 h 482"/>
                  <a:gd name="T20" fmla="*/ 159 w 619"/>
                  <a:gd name="T21" fmla="*/ 206 h 482"/>
                  <a:gd name="T22" fmla="*/ 137 w 619"/>
                  <a:gd name="T23" fmla="*/ 203 h 482"/>
                  <a:gd name="T24" fmla="*/ 121 w 619"/>
                  <a:gd name="T25" fmla="*/ 179 h 482"/>
                  <a:gd name="T26" fmla="*/ 110 w 619"/>
                  <a:gd name="T27" fmla="*/ 162 h 482"/>
                  <a:gd name="T28" fmla="*/ 86 w 619"/>
                  <a:gd name="T29" fmla="*/ 156 h 482"/>
                  <a:gd name="T30" fmla="*/ 70 w 619"/>
                  <a:gd name="T31" fmla="*/ 137 h 482"/>
                  <a:gd name="T32" fmla="*/ 57 w 619"/>
                  <a:gd name="T33" fmla="*/ 125 h 482"/>
                  <a:gd name="T34" fmla="*/ 47 w 619"/>
                  <a:gd name="T35" fmla="*/ 114 h 482"/>
                  <a:gd name="T36" fmla="*/ 32 w 619"/>
                  <a:gd name="T37" fmla="*/ 101 h 482"/>
                  <a:gd name="T38" fmla="*/ 26 w 619"/>
                  <a:gd name="T39" fmla="*/ 77 h 482"/>
                  <a:gd name="T40" fmla="*/ 26 w 619"/>
                  <a:gd name="T41" fmla="*/ 55 h 482"/>
                  <a:gd name="T42" fmla="*/ 24 w 619"/>
                  <a:gd name="T43" fmla="*/ 37 h 482"/>
                  <a:gd name="T44" fmla="*/ 32 w 619"/>
                  <a:gd name="T45" fmla="*/ 14 h 482"/>
                  <a:gd name="T46" fmla="*/ 26 w 619"/>
                  <a:gd name="T47" fmla="*/ 0 h 482"/>
                  <a:gd name="T48" fmla="*/ 13 w 619"/>
                  <a:gd name="T49" fmla="*/ 3 h 482"/>
                  <a:gd name="T50" fmla="*/ 14 w 619"/>
                  <a:gd name="T51" fmla="*/ 15 h 482"/>
                  <a:gd name="T52" fmla="*/ 8 w 619"/>
                  <a:gd name="T53" fmla="*/ 23 h 482"/>
                  <a:gd name="T54" fmla="*/ 9 w 619"/>
                  <a:gd name="T55" fmla="*/ 33 h 482"/>
                  <a:gd name="T56" fmla="*/ 14 w 619"/>
                  <a:gd name="T57" fmla="*/ 38 h 482"/>
                  <a:gd name="T58" fmla="*/ 9 w 619"/>
                  <a:gd name="T59" fmla="*/ 47 h 482"/>
                  <a:gd name="T60" fmla="*/ 5 w 619"/>
                  <a:gd name="T61" fmla="*/ 54 h 482"/>
                  <a:gd name="T62" fmla="*/ 5 w 619"/>
                  <a:gd name="T63" fmla="*/ 72 h 482"/>
                  <a:gd name="T64" fmla="*/ 13 w 619"/>
                  <a:gd name="T65" fmla="*/ 67 h 482"/>
                  <a:gd name="T66" fmla="*/ 7 w 619"/>
                  <a:gd name="T67" fmla="*/ 94 h 482"/>
                  <a:gd name="T68" fmla="*/ 18 w 619"/>
                  <a:gd name="T69" fmla="*/ 103 h 482"/>
                  <a:gd name="T70" fmla="*/ 27 w 619"/>
                  <a:gd name="T71" fmla="*/ 106 h 482"/>
                  <a:gd name="T72" fmla="*/ 32 w 619"/>
                  <a:gd name="T73" fmla="*/ 122 h 482"/>
                  <a:gd name="T74" fmla="*/ 38 w 619"/>
                  <a:gd name="T75" fmla="*/ 122 h 482"/>
                  <a:gd name="T76" fmla="*/ 41 w 619"/>
                  <a:gd name="T77" fmla="*/ 132 h 482"/>
                  <a:gd name="T78" fmla="*/ 47 w 619"/>
                  <a:gd name="T79" fmla="*/ 137 h 482"/>
                  <a:gd name="T80" fmla="*/ 56 w 619"/>
                  <a:gd name="T81" fmla="*/ 134 h 482"/>
                  <a:gd name="T82" fmla="*/ 62 w 619"/>
                  <a:gd name="T83" fmla="*/ 148 h 482"/>
                  <a:gd name="T84" fmla="*/ 76 w 619"/>
                  <a:gd name="T85" fmla="*/ 159 h 482"/>
                  <a:gd name="T86" fmla="*/ 84 w 619"/>
                  <a:gd name="T87" fmla="*/ 174 h 482"/>
                  <a:gd name="T88" fmla="*/ 92 w 619"/>
                  <a:gd name="T89" fmla="*/ 179 h 482"/>
                  <a:gd name="T90" fmla="*/ 101 w 619"/>
                  <a:gd name="T91" fmla="*/ 186 h 482"/>
                  <a:gd name="T92" fmla="*/ 106 w 619"/>
                  <a:gd name="T93" fmla="*/ 188 h 482"/>
                  <a:gd name="T94" fmla="*/ 110 w 619"/>
                  <a:gd name="T95" fmla="*/ 195 h 482"/>
                  <a:gd name="T96" fmla="*/ 117 w 619"/>
                  <a:gd name="T97" fmla="*/ 209 h 482"/>
                  <a:gd name="T98" fmla="*/ 123 w 619"/>
                  <a:gd name="T99" fmla="*/ 217 h 482"/>
                  <a:gd name="T100" fmla="*/ 149 w 619"/>
                  <a:gd name="T101" fmla="*/ 221 h 482"/>
                  <a:gd name="T102" fmla="*/ 159 w 619"/>
                  <a:gd name="T103" fmla="*/ 220 h 482"/>
                  <a:gd name="T104" fmla="*/ 169 w 619"/>
                  <a:gd name="T105" fmla="*/ 227 h 482"/>
                  <a:gd name="T106" fmla="*/ 183 w 619"/>
                  <a:gd name="T107" fmla="*/ 218 h 482"/>
                  <a:gd name="T108" fmla="*/ 187 w 619"/>
                  <a:gd name="T109" fmla="*/ 223 h 482"/>
                  <a:gd name="T110" fmla="*/ 206 w 619"/>
                  <a:gd name="T111" fmla="*/ 240 h 482"/>
                  <a:gd name="T112" fmla="*/ 222 w 619"/>
                  <a:gd name="T113" fmla="*/ 237 h 482"/>
                  <a:gd name="T114" fmla="*/ 237 w 619"/>
                  <a:gd name="T115" fmla="*/ 232 h 482"/>
                  <a:gd name="T116" fmla="*/ 247 w 619"/>
                  <a:gd name="T117" fmla="*/ 227 h 482"/>
                  <a:gd name="T118" fmla="*/ 256 w 619"/>
                  <a:gd name="T119" fmla="*/ 231 h 482"/>
                  <a:gd name="T120" fmla="*/ 269 w 619"/>
                  <a:gd name="T121" fmla="*/ 233 h 482"/>
                  <a:gd name="T122" fmla="*/ 277 w 619"/>
                  <a:gd name="T123" fmla="*/ 229 h 482"/>
                  <a:gd name="T124" fmla="*/ 287 w 619"/>
                  <a:gd name="T125" fmla="*/ 240 h 4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619" h="482">
                    <a:moveTo>
                      <a:pt x="587" y="467"/>
                    </a:moveTo>
                    <a:lnTo>
                      <a:pt x="619" y="464"/>
                    </a:lnTo>
                    <a:lnTo>
                      <a:pt x="617" y="440"/>
                    </a:lnTo>
                    <a:lnTo>
                      <a:pt x="610" y="436"/>
                    </a:lnTo>
                    <a:lnTo>
                      <a:pt x="603" y="434"/>
                    </a:lnTo>
                    <a:lnTo>
                      <a:pt x="596" y="430"/>
                    </a:lnTo>
                    <a:lnTo>
                      <a:pt x="591" y="427"/>
                    </a:lnTo>
                    <a:lnTo>
                      <a:pt x="585" y="424"/>
                    </a:lnTo>
                    <a:lnTo>
                      <a:pt x="581" y="418"/>
                    </a:lnTo>
                    <a:lnTo>
                      <a:pt x="579" y="412"/>
                    </a:lnTo>
                    <a:lnTo>
                      <a:pt x="578" y="405"/>
                    </a:lnTo>
                    <a:lnTo>
                      <a:pt x="570" y="404"/>
                    </a:lnTo>
                    <a:lnTo>
                      <a:pt x="559" y="401"/>
                    </a:lnTo>
                    <a:lnTo>
                      <a:pt x="551" y="394"/>
                    </a:lnTo>
                    <a:lnTo>
                      <a:pt x="545" y="386"/>
                    </a:lnTo>
                    <a:lnTo>
                      <a:pt x="540" y="401"/>
                    </a:lnTo>
                    <a:lnTo>
                      <a:pt x="518" y="384"/>
                    </a:lnTo>
                    <a:lnTo>
                      <a:pt x="520" y="396"/>
                    </a:lnTo>
                    <a:lnTo>
                      <a:pt x="525" y="409"/>
                    </a:lnTo>
                    <a:lnTo>
                      <a:pt x="532" y="420"/>
                    </a:lnTo>
                    <a:lnTo>
                      <a:pt x="540" y="428"/>
                    </a:lnTo>
                    <a:lnTo>
                      <a:pt x="531" y="430"/>
                    </a:lnTo>
                    <a:lnTo>
                      <a:pt x="522" y="433"/>
                    </a:lnTo>
                    <a:lnTo>
                      <a:pt x="512" y="433"/>
                    </a:lnTo>
                    <a:lnTo>
                      <a:pt x="503" y="433"/>
                    </a:lnTo>
                    <a:lnTo>
                      <a:pt x="494" y="433"/>
                    </a:lnTo>
                    <a:lnTo>
                      <a:pt x="486" y="430"/>
                    </a:lnTo>
                    <a:lnTo>
                      <a:pt x="479" y="427"/>
                    </a:lnTo>
                    <a:lnTo>
                      <a:pt x="474" y="421"/>
                    </a:lnTo>
                    <a:lnTo>
                      <a:pt x="469" y="425"/>
                    </a:lnTo>
                    <a:lnTo>
                      <a:pt x="463" y="428"/>
                    </a:lnTo>
                    <a:lnTo>
                      <a:pt x="456" y="430"/>
                    </a:lnTo>
                    <a:lnTo>
                      <a:pt x="448" y="432"/>
                    </a:lnTo>
                    <a:lnTo>
                      <a:pt x="442" y="432"/>
                    </a:lnTo>
                    <a:lnTo>
                      <a:pt x="435" y="430"/>
                    </a:lnTo>
                    <a:lnTo>
                      <a:pt x="431" y="428"/>
                    </a:lnTo>
                    <a:lnTo>
                      <a:pt x="428" y="422"/>
                    </a:lnTo>
                    <a:lnTo>
                      <a:pt x="421" y="422"/>
                    </a:lnTo>
                    <a:lnTo>
                      <a:pt x="414" y="421"/>
                    </a:lnTo>
                    <a:lnTo>
                      <a:pt x="409" y="421"/>
                    </a:lnTo>
                    <a:lnTo>
                      <a:pt x="402" y="419"/>
                    </a:lnTo>
                    <a:lnTo>
                      <a:pt x="397" y="417"/>
                    </a:lnTo>
                    <a:lnTo>
                      <a:pt x="391" y="413"/>
                    </a:lnTo>
                    <a:lnTo>
                      <a:pt x="388" y="407"/>
                    </a:lnTo>
                    <a:lnTo>
                      <a:pt x="386" y="402"/>
                    </a:lnTo>
                    <a:lnTo>
                      <a:pt x="379" y="406"/>
                    </a:lnTo>
                    <a:lnTo>
                      <a:pt x="371" y="410"/>
                    </a:lnTo>
                    <a:lnTo>
                      <a:pt x="364" y="413"/>
                    </a:lnTo>
                    <a:lnTo>
                      <a:pt x="357" y="414"/>
                    </a:lnTo>
                    <a:lnTo>
                      <a:pt x="350" y="414"/>
                    </a:lnTo>
                    <a:lnTo>
                      <a:pt x="343" y="412"/>
                    </a:lnTo>
                    <a:lnTo>
                      <a:pt x="337" y="409"/>
                    </a:lnTo>
                    <a:lnTo>
                      <a:pt x="333" y="403"/>
                    </a:lnTo>
                    <a:lnTo>
                      <a:pt x="326" y="410"/>
                    </a:lnTo>
                    <a:lnTo>
                      <a:pt x="318" y="411"/>
                    </a:lnTo>
                    <a:lnTo>
                      <a:pt x="310" y="407"/>
                    </a:lnTo>
                    <a:lnTo>
                      <a:pt x="303" y="396"/>
                    </a:lnTo>
                    <a:lnTo>
                      <a:pt x="296" y="402"/>
                    </a:lnTo>
                    <a:lnTo>
                      <a:pt x="285" y="405"/>
                    </a:lnTo>
                    <a:lnTo>
                      <a:pt x="274" y="405"/>
                    </a:lnTo>
                    <a:lnTo>
                      <a:pt x="262" y="403"/>
                    </a:lnTo>
                    <a:lnTo>
                      <a:pt x="252" y="397"/>
                    </a:lnTo>
                    <a:lnTo>
                      <a:pt x="244" y="388"/>
                    </a:lnTo>
                    <a:lnTo>
                      <a:pt x="239" y="374"/>
                    </a:lnTo>
                    <a:lnTo>
                      <a:pt x="242" y="357"/>
                    </a:lnTo>
                    <a:lnTo>
                      <a:pt x="231" y="357"/>
                    </a:lnTo>
                    <a:lnTo>
                      <a:pt x="224" y="353"/>
                    </a:lnTo>
                    <a:lnTo>
                      <a:pt x="222" y="343"/>
                    </a:lnTo>
                    <a:lnTo>
                      <a:pt x="227" y="323"/>
                    </a:lnTo>
                    <a:lnTo>
                      <a:pt x="219" y="323"/>
                    </a:lnTo>
                    <a:lnTo>
                      <a:pt x="208" y="323"/>
                    </a:lnTo>
                    <a:lnTo>
                      <a:pt x="198" y="323"/>
                    </a:lnTo>
                    <a:lnTo>
                      <a:pt x="188" y="321"/>
                    </a:lnTo>
                    <a:lnTo>
                      <a:pt x="178" y="318"/>
                    </a:lnTo>
                    <a:lnTo>
                      <a:pt x="172" y="312"/>
                    </a:lnTo>
                    <a:lnTo>
                      <a:pt x="168" y="303"/>
                    </a:lnTo>
                    <a:lnTo>
                      <a:pt x="168" y="289"/>
                    </a:lnTo>
                    <a:lnTo>
                      <a:pt x="157" y="289"/>
                    </a:lnTo>
                    <a:lnTo>
                      <a:pt x="146" y="283"/>
                    </a:lnTo>
                    <a:lnTo>
                      <a:pt x="139" y="274"/>
                    </a:lnTo>
                    <a:lnTo>
                      <a:pt x="137" y="261"/>
                    </a:lnTo>
                    <a:lnTo>
                      <a:pt x="131" y="260"/>
                    </a:lnTo>
                    <a:lnTo>
                      <a:pt x="125" y="257"/>
                    </a:lnTo>
                    <a:lnTo>
                      <a:pt x="120" y="253"/>
                    </a:lnTo>
                    <a:lnTo>
                      <a:pt x="114" y="249"/>
                    </a:lnTo>
                    <a:lnTo>
                      <a:pt x="109" y="243"/>
                    </a:lnTo>
                    <a:lnTo>
                      <a:pt x="106" y="237"/>
                    </a:lnTo>
                    <a:lnTo>
                      <a:pt x="104" y="231"/>
                    </a:lnTo>
                    <a:lnTo>
                      <a:pt x="102" y="226"/>
                    </a:lnTo>
                    <a:lnTo>
                      <a:pt x="94" y="228"/>
                    </a:lnTo>
                    <a:lnTo>
                      <a:pt x="87" y="226"/>
                    </a:lnTo>
                    <a:lnTo>
                      <a:pt x="83" y="219"/>
                    </a:lnTo>
                    <a:lnTo>
                      <a:pt x="83" y="203"/>
                    </a:lnTo>
                    <a:lnTo>
                      <a:pt x="71" y="204"/>
                    </a:lnTo>
                    <a:lnTo>
                      <a:pt x="64" y="202"/>
                    </a:lnTo>
                    <a:lnTo>
                      <a:pt x="61" y="192"/>
                    </a:lnTo>
                    <a:lnTo>
                      <a:pt x="64" y="175"/>
                    </a:lnTo>
                    <a:lnTo>
                      <a:pt x="55" y="173"/>
                    </a:lnTo>
                    <a:lnTo>
                      <a:pt x="51" y="165"/>
                    </a:lnTo>
                    <a:lnTo>
                      <a:pt x="51" y="154"/>
                    </a:lnTo>
                    <a:lnTo>
                      <a:pt x="54" y="143"/>
                    </a:lnTo>
                    <a:lnTo>
                      <a:pt x="47" y="135"/>
                    </a:lnTo>
                    <a:lnTo>
                      <a:pt x="43" y="128"/>
                    </a:lnTo>
                    <a:lnTo>
                      <a:pt x="44" y="119"/>
                    </a:lnTo>
                    <a:lnTo>
                      <a:pt x="52" y="110"/>
                    </a:lnTo>
                    <a:lnTo>
                      <a:pt x="47" y="104"/>
                    </a:lnTo>
                    <a:lnTo>
                      <a:pt x="45" y="97"/>
                    </a:lnTo>
                    <a:lnTo>
                      <a:pt x="44" y="90"/>
                    </a:lnTo>
                    <a:lnTo>
                      <a:pt x="44" y="82"/>
                    </a:lnTo>
                    <a:lnTo>
                      <a:pt x="47" y="73"/>
                    </a:lnTo>
                    <a:lnTo>
                      <a:pt x="52" y="62"/>
                    </a:lnTo>
                    <a:lnTo>
                      <a:pt x="60" y="52"/>
                    </a:lnTo>
                    <a:lnTo>
                      <a:pt x="71" y="40"/>
                    </a:lnTo>
                    <a:lnTo>
                      <a:pt x="66" y="35"/>
                    </a:lnTo>
                    <a:lnTo>
                      <a:pt x="63" y="28"/>
                    </a:lnTo>
                    <a:lnTo>
                      <a:pt x="64" y="20"/>
                    </a:lnTo>
                    <a:lnTo>
                      <a:pt x="68" y="12"/>
                    </a:lnTo>
                    <a:lnTo>
                      <a:pt x="62" y="6"/>
                    </a:lnTo>
                    <a:lnTo>
                      <a:pt x="56" y="3"/>
                    </a:lnTo>
                    <a:lnTo>
                      <a:pt x="51" y="0"/>
                    </a:lnTo>
                    <a:lnTo>
                      <a:pt x="45" y="0"/>
                    </a:lnTo>
                    <a:lnTo>
                      <a:pt x="39" y="0"/>
                    </a:lnTo>
                    <a:lnTo>
                      <a:pt x="33" y="1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33" y="11"/>
                    </a:lnTo>
                    <a:lnTo>
                      <a:pt x="37" y="15"/>
                    </a:lnTo>
                    <a:lnTo>
                      <a:pt x="37" y="20"/>
                    </a:lnTo>
                    <a:lnTo>
                      <a:pt x="33" y="24"/>
                    </a:lnTo>
                    <a:lnTo>
                      <a:pt x="28" y="29"/>
                    </a:lnTo>
                    <a:lnTo>
                      <a:pt x="20" y="34"/>
                    </a:lnTo>
                    <a:lnTo>
                      <a:pt x="12" y="37"/>
                    </a:lnTo>
                    <a:lnTo>
                      <a:pt x="5" y="42"/>
                    </a:lnTo>
                    <a:lnTo>
                      <a:pt x="9" y="44"/>
                    </a:lnTo>
                    <a:lnTo>
                      <a:pt x="16" y="46"/>
                    </a:lnTo>
                    <a:lnTo>
                      <a:pt x="24" y="47"/>
                    </a:lnTo>
                    <a:lnTo>
                      <a:pt x="31" y="47"/>
                    </a:lnTo>
                    <a:lnTo>
                      <a:pt x="29" y="53"/>
                    </a:lnTo>
                    <a:lnTo>
                      <a:pt x="24" y="59"/>
                    </a:lnTo>
                    <a:lnTo>
                      <a:pt x="17" y="65"/>
                    </a:lnTo>
                    <a:lnTo>
                      <a:pt x="9" y="70"/>
                    </a:lnTo>
                    <a:lnTo>
                      <a:pt x="13" y="70"/>
                    </a:lnTo>
                    <a:lnTo>
                      <a:pt x="18" y="72"/>
                    </a:lnTo>
                    <a:lnTo>
                      <a:pt x="23" y="73"/>
                    </a:lnTo>
                    <a:lnTo>
                      <a:pt x="28" y="75"/>
                    </a:lnTo>
                    <a:lnTo>
                      <a:pt x="29" y="78"/>
                    </a:lnTo>
                    <a:lnTo>
                      <a:pt x="29" y="83"/>
                    </a:lnTo>
                    <a:lnTo>
                      <a:pt x="28" y="88"/>
                    </a:lnTo>
                    <a:lnTo>
                      <a:pt x="24" y="91"/>
                    </a:lnTo>
                    <a:lnTo>
                      <a:pt x="18" y="93"/>
                    </a:lnTo>
                    <a:lnTo>
                      <a:pt x="12" y="97"/>
                    </a:lnTo>
                    <a:lnTo>
                      <a:pt x="6" y="103"/>
                    </a:lnTo>
                    <a:lnTo>
                      <a:pt x="0" y="111"/>
                    </a:lnTo>
                    <a:lnTo>
                      <a:pt x="3" y="108"/>
                    </a:lnTo>
                    <a:lnTo>
                      <a:pt x="9" y="107"/>
                    </a:lnTo>
                    <a:lnTo>
                      <a:pt x="15" y="106"/>
                    </a:lnTo>
                    <a:lnTo>
                      <a:pt x="21" y="107"/>
                    </a:lnTo>
                    <a:lnTo>
                      <a:pt x="15" y="116"/>
                    </a:lnTo>
                    <a:lnTo>
                      <a:pt x="12" y="129"/>
                    </a:lnTo>
                    <a:lnTo>
                      <a:pt x="9" y="143"/>
                    </a:lnTo>
                    <a:lnTo>
                      <a:pt x="8" y="158"/>
                    </a:lnTo>
                    <a:lnTo>
                      <a:pt x="10" y="151"/>
                    </a:lnTo>
                    <a:lnTo>
                      <a:pt x="15" y="144"/>
                    </a:lnTo>
                    <a:lnTo>
                      <a:pt x="21" y="137"/>
                    </a:lnTo>
                    <a:lnTo>
                      <a:pt x="26" y="133"/>
                    </a:lnTo>
                    <a:lnTo>
                      <a:pt x="28" y="150"/>
                    </a:lnTo>
                    <a:lnTo>
                      <a:pt x="21" y="162"/>
                    </a:lnTo>
                    <a:lnTo>
                      <a:pt x="14" y="175"/>
                    </a:lnTo>
                    <a:lnTo>
                      <a:pt x="10" y="190"/>
                    </a:lnTo>
                    <a:lnTo>
                      <a:pt x="14" y="187"/>
                    </a:lnTo>
                    <a:lnTo>
                      <a:pt x="22" y="184"/>
                    </a:lnTo>
                    <a:lnTo>
                      <a:pt x="30" y="183"/>
                    </a:lnTo>
                    <a:lnTo>
                      <a:pt x="37" y="183"/>
                    </a:lnTo>
                    <a:lnTo>
                      <a:pt x="35" y="193"/>
                    </a:lnTo>
                    <a:lnTo>
                      <a:pt x="35" y="205"/>
                    </a:lnTo>
                    <a:lnTo>
                      <a:pt x="37" y="218"/>
                    </a:lnTo>
                    <a:lnTo>
                      <a:pt x="41" y="228"/>
                    </a:lnTo>
                    <a:lnTo>
                      <a:pt x="43" y="221"/>
                    </a:lnTo>
                    <a:lnTo>
                      <a:pt x="47" y="215"/>
                    </a:lnTo>
                    <a:lnTo>
                      <a:pt x="53" y="212"/>
                    </a:lnTo>
                    <a:lnTo>
                      <a:pt x="60" y="212"/>
                    </a:lnTo>
                    <a:lnTo>
                      <a:pt x="62" y="218"/>
                    </a:lnTo>
                    <a:lnTo>
                      <a:pt x="63" y="226"/>
                    </a:lnTo>
                    <a:lnTo>
                      <a:pt x="64" y="235"/>
                    </a:lnTo>
                    <a:lnTo>
                      <a:pt x="64" y="244"/>
                    </a:lnTo>
                    <a:lnTo>
                      <a:pt x="68" y="243"/>
                    </a:lnTo>
                    <a:lnTo>
                      <a:pt x="70" y="243"/>
                    </a:lnTo>
                    <a:lnTo>
                      <a:pt x="73" y="241"/>
                    </a:lnTo>
                    <a:lnTo>
                      <a:pt x="75" y="237"/>
                    </a:lnTo>
                    <a:lnTo>
                      <a:pt x="76" y="244"/>
                    </a:lnTo>
                    <a:lnTo>
                      <a:pt x="74" y="251"/>
                    </a:lnTo>
                    <a:lnTo>
                      <a:pt x="69" y="258"/>
                    </a:lnTo>
                    <a:lnTo>
                      <a:pt x="62" y="262"/>
                    </a:lnTo>
                    <a:lnTo>
                      <a:pt x="73" y="265"/>
                    </a:lnTo>
                    <a:lnTo>
                      <a:pt x="82" y="264"/>
                    </a:lnTo>
                    <a:lnTo>
                      <a:pt x="87" y="260"/>
                    </a:lnTo>
                    <a:lnTo>
                      <a:pt x="90" y="254"/>
                    </a:lnTo>
                    <a:lnTo>
                      <a:pt x="92" y="260"/>
                    </a:lnTo>
                    <a:lnTo>
                      <a:pt x="94" y="266"/>
                    </a:lnTo>
                    <a:lnTo>
                      <a:pt x="94" y="273"/>
                    </a:lnTo>
                    <a:lnTo>
                      <a:pt x="94" y="279"/>
                    </a:lnTo>
                    <a:lnTo>
                      <a:pt x="101" y="277"/>
                    </a:lnTo>
                    <a:lnTo>
                      <a:pt x="105" y="274"/>
                    </a:lnTo>
                    <a:lnTo>
                      <a:pt x="108" y="269"/>
                    </a:lnTo>
                    <a:lnTo>
                      <a:pt x="112" y="268"/>
                    </a:lnTo>
                    <a:lnTo>
                      <a:pt x="117" y="274"/>
                    </a:lnTo>
                    <a:lnTo>
                      <a:pt x="117" y="287"/>
                    </a:lnTo>
                    <a:lnTo>
                      <a:pt x="117" y="300"/>
                    </a:lnTo>
                    <a:lnTo>
                      <a:pt x="122" y="310"/>
                    </a:lnTo>
                    <a:lnTo>
                      <a:pt x="123" y="296"/>
                    </a:lnTo>
                    <a:lnTo>
                      <a:pt x="129" y="291"/>
                    </a:lnTo>
                    <a:lnTo>
                      <a:pt x="135" y="296"/>
                    </a:lnTo>
                    <a:lnTo>
                      <a:pt x="139" y="307"/>
                    </a:lnTo>
                    <a:lnTo>
                      <a:pt x="149" y="307"/>
                    </a:lnTo>
                    <a:lnTo>
                      <a:pt x="152" y="317"/>
                    </a:lnTo>
                    <a:lnTo>
                      <a:pt x="151" y="329"/>
                    </a:lnTo>
                    <a:lnTo>
                      <a:pt x="150" y="335"/>
                    </a:lnTo>
                    <a:lnTo>
                      <a:pt x="161" y="333"/>
                    </a:lnTo>
                    <a:lnTo>
                      <a:pt x="168" y="338"/>
                    </a:lnTo>
                    <a:lnTo>
                      <a:pt x="168" y="348"/>
                    </a:lnTo>
                    <a:lnTo>
                      <a:pt x="161" y="358"/>
                    </a:lnTo>
                    <a:lnTo>
                      <a:pt x="163" y="358"/>
                    </a:lnTo>
                    <a:lnTo>
                      <a:pt x="168" y="358"/>
                    </a:lnTo>
                    <a:lnTo>
                      <a:pt x="175" y="358"/>
                    </a:lnTo>
                    <a:lnTo>
                      <a:pt x="183" y="358"/>
                    </a:lnTo>
                    <a:lnTo>
                      <a:pt x="191" y="359"/>
                    </a:lnTo>
                    <a:lnTo>
                      <a:pt x="196" y="361"/>
                    </a:lnTo>
                    <a:lnTo>
                      <a:pt x="199" y="366"/>
                    </a:lnTo>
                    <a:lnTo>
                      <a:pt x="197" y="372"/>
                    </a:lnTo>
                    <a:lnTo>
                      <a:pt x="201" y="372"/>
                    </a:lnTo>
                    <a:lnTo>
                      <a:pt x="206" y="371"/>
                    </a:lnTo>
                    <a:lnTo>
                      <a:pt x="208" y="367"/>
                    </a:lnTo>
                    <a:lnTo>
                      <a:pt x="211" y="363"/>
                    </a:lnTo>
                    <a:lnTo>
                      <a:pt x="212" y="369"/>
                    </a:lnTo>
                    <a:lnTo>
                      <a:pt x="211" y="375"/>
                    </a:lnTo>
                    <a:lnTo>
                      <a:pt x="206" y="382"/>
                    </a:lnTo>
                    <a:lnTo>
                      <a:pt x="199" y="389"/>
                    </a:lnTo>
                    <a:lnTo>
                      <a:pt x="207" y="388"/>
                    </a:lnTo>
                    <a:lnTo>
                      <a:pt x="214" y="388"/>
                    </a:lnTo>
                    <a:lnTo>
                      <a:pt x="220" y="390"/>
                    </a:lnTo>
                    <a:lnTo>
                      <a:pt x="226" y="394"/>
                    </a:lnTo>
                    <a:lnTo>
                      <a:pt x="229" y="398"/>
                    </a:lnTo>
                    <a:lnTo>
                      <a:pt x="233" y="404"/>
                    </a:lnTo>
                    <a:lnTo>
                      <a:pt x="234" y="411"/>
                    </a:lnTo>
                    <a:lnTo>
                      <a:pt x="234" y="418"/>
                    </a:lnTo>
                    <a:lnTo>
                      <a:pt x="242" y="414"/>
                    </a:lnTo>
                    <a:lnTo>
                      <a:pt x="244" y="419"/>
                    </a:lnTo>
                    <a:lnTo>
                      <a:pt x="242" y="427"/>
                    </a:lnTo>
                    <a:lnTo>
                      <a:pt x="235" y="436"/>
                    </a:lnTo>
                    <a:lnTo>
                      <a:pt x="245" y="433"/>
                    </a:lnTo>
                    <a:lnTo>
                      <a:pt x="257" y="432"/>
                    </a:lnTo>
                    <a:lnTo>
                      <a:pt x="268" y="433"/>
                    </a:lnTo>
                    <a:lnTo>
                      <a:pt x="280" y="435"/>
                    </a:lnTo>
                    <a:lnTo>
                      <a:pt x="289" y="438"/>
                    </a:lnTo>
                    <a:lnTo>
                      <a:pt x="297" y="441"/>
                    </a:lnTo>
                    <a:lnTo>
                      <a:pt x="302" y="443"/>
                    </a:lnTo>
                    <a:lnTo>
                      <a:pt x="304" y="444"/>
                    </a:lnTo>
                    <a:lnTo>
                      <a:pt x="306" y="440"/>
                    </a:lnTo>
                    <a:lnTo>
                      <a:pt x="311" y="438"/>
                    </a:lnTo>
                    <a:lnTo>
                      <a:pt x="317" y="440"/>
                    </a:lnTo>
                    <a:lnTo>
                      <a:pt x="323" y="442"/>
                    </a:lnTo>
                    <a:lnTo>
                      <a:pt x="329" y="447"/>
                    </a:lnTo>
                    <a:lnTo>
                      <a:pt x="334" y="450"/>
                    </a:lnTo>
                    <a:lnTo>
                      <a:pt x="337" y="452"/>
                    </a:lnTo>
                    <a:lnTo>
                      <a:pt x="338" y="453"/>
                    </a:lnTo>
                    <a:lnTo>
                      <a:pt x="348" y="441"/>
                    </a:lnTo>
                    <a:lnTo>
                      <a:pt x="355" y="433"/>
                    </a:lnTo>
                    <a:lnTo>
                      <a:pt x="360" y="430"/>
                    </a:lnTo>
                    <a:lnTo>
                      <a:pt x="364" y="430"/>
                    </a:lnTo>
                    <a:lnTo>
                      <a:pt x="366" y="435"/>
                    </a:lnTo>
                    <a:lnTo>
                      <a:pt x="365" y="440"/>
                    </a:lnTo>
                    <a:lnTo>
                      <a:pt x="364" y="445"/>
                    </a:lnTo>
                    <a:lnTo>
                      <a:pt x="359" y="450"/>
                    </a:lnTo>
                    <a:lnTo>
                      <a:pt x="363" y="449"/>
                    </a:lnTo>
                    <a:lnTo>
                      <a:pt x="373" y="445"/>
                    </a:lnTo>
                    <a:lnTo>
                      <a:pt x="383" y="444"/>
                    </a:lnTo>
                    <a:lnTo>
                      <a:pt x="393" y="447"/>
                    </a:lnTo>
                    <a:lnTo>
                      <a:pt x="408" y="472"/>
                    </a:lnTo>
                    <a:lnTo>
                      <a:pt x="408" y="482"/>
                    </a:lnTo>
                    <a:lnTo>
                      <a:pt x="412" y="479"/>
                    </a:lnTo>
                    <a:lnTo>
                      <a:pt x="424" y="474"/>
                    </a:lnTo>
                    <a:lnTo>
                      <a:pt x="434" y="471"/>
                    </a:lnTo>
                    <a:lnTo>
                      <a:pt x="439" y="476"/>
                    </a:lnTo>
                    <a:lnTo>
                      <a:pt x="440" y="475"/>
                    </a:lnTo>
                    <a:lnTo>
                      <a:pt x="444" y="473"/>
                    </a:lnTo>
                    <a:lnTo>
                      <a:pt x="449" y="470"/>
                    </a:lnTo>
                    <a:lnTo>
                      <a:pt x="456" y="466"/>
                    </a:lnTo>
                    <a:lnTo>
                      <a:pt x="463" y="464"/>
                    </a:lnTo>
                    <a:lnTo>
                      <a:pt x="469" y="461"/>
                    </a:lnTo>
                    <a:lnTo>
                      <a:pt x="473" y="463"/>
                    </a:lnTo>
                    <a:lnTo>
                      <a:pt x="477" y="465"/>
                    </a:lnTo>
                    <a:lnTo>
                      <a:pt x="479" y="464"/>
                    </a:lnTo>
                    <a:lnTo>
                      <a:pt x="484" y="461"/>
                    </a:lnTo>
                    <a:lnTo>
                      <a:pt x="489" y="458"/>
                    </a:lnTo>
                    <a:lnTo>
                      <a:pt x="494" y="453"/>
                    </a:lnTo>
                    <a:lnTo>
                      <a:pt x="496" y="455"/>
                    </a:lnTo>
                    <a:lnTo>
                      <a:pt x="500" y="459"/>
                    </a:lnTo>
                    <a:lnTo>
                      <a:pt x="504" y="465"/>
                    </a:lnTo>
                    <a:lnTo>
                      <a:pt x="508" y="470"/>
                    </a:lnTo>
                    <a:lnTo>
                      <a:pt x="512" y="461"/>
                    </a:lnTo>
                    <a:lnTo>
                      <a:pt x="518" y="457"/>
                    </a:lnTo>
                    <a:lnTo>
                      <a:pt x="525" y="456"/>
                    </a:lnTo>
                    <a:lnTo>
                      <a:pt x="534" y="456"/>
                    </a:lnTo>
                    <a:lnTo>
                      <a:pt x="535" y="459"/>
                    </a:lnTo>
                    <a:lnTo>
                      <a:pt x="538" y="465"/>
                    </a:lnTo>
                    <a:lnTo>
                      <a:pt x="541" y="470"/>
                    </a:lnTo>
                    <a:lnTo>
                      <a:pt x="542" y="472"/>
                    </a:lnTo>
                    <a:lnTo>
                      <a:pt x="543" y="464"/>
                    </a:lnTo>
                    <a:lnTo>
                      <a:pt x="548" y="459"/>
                    </a:lnTo>
                    <a:lnTo>
                      <a:pt x="554" y="457"/>
                    </a:lnTo>
                    <a:lnTo>
                      <a:pt x="561" y="456"/>
                    </a:lnTo>
                    <a:lnTo>
                      <a:pt x="568" y="458"/>
                    </a:lnTo>
                    <a:lnTo>
                      <a:pt x="572" y="463"/>
                    </a:lnTo>
                    <a:lnTo>
                      <a:pt x="574" y="471"/>
                    </a:lnTo>
                    <a:lnTo>
                      <a:pt x="573" y="480"/>
                    </a:lnTo>
                    <a:lnTo>
                      <a:pt x="577" y="476"/>
                    </a:lnTo>
                    <a:lnTo>
                      <a:pt x="580" y="473"/>
                    </a:lnTo>
                    <a:lnTo>
                      <a:pt x="584" y="470"/>
                    </a:lnTo>
                    <a:lnTo>
                      <a:pt x="587" y="46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99" name="Freeform 19"/>
              <p:cNvSpPr>
                <a:spLocks/>
              </p:cNvSpPr>
              <p:nvPr/>
            </p:nvSpPr>
            <p:spPr bwMode="auto">
              <a:xfrm>
                <a:off x="2224" y="2037"/>
                <a:ext cx="131" cy="268"/>
              </a:xfrm>
              <a:custGeom>
                <a:avLst/>
                <a:gdLst>
                  <a:gd name="T0" fmla="*/ 80 w 260"/>
                  <a:gd name="T1" fmla="*/ 268 h 534"/>
                  <a:gd name="T2" fmla="*/ 85 w 260"/>
                  <a:gd name="T3" fmla="*/ 251 h 534"/>
                  <a:gd name="T4" fmla="*/ 102 w 260"/>
                  <a:gd name="T5" fmla="*/ 246 h 534"/>
                  <a:gd name="T6" fmla="*/ 109 w 260"/>
                  <a:gd name="T7" fmla="*/ 236 h 534"/>
                  <a:gd name="T8" fmla="*/ 117 w 260"/>
                  <a:gd name="T9" fmla="*/ 230 h 534"/>
                  <a:gd name="T10" fmla="*/ 111 w 260"/>
                  <a:gd name="T11" fmla="*/ 221 h 534"/>
                  <a:gd name="T12" fmla="*/ 128 w 260"/>
                  <a:gd name="T13" fmla="*/ 207 h 534"/>
                  <a:gd name="T14" fmla="*/ 115 w 260"/>
                  <a:gd name="T15" fmla="*/ 206 h 534"/>
                  <a:gd name="T16" fmla="*/ 122 w 260"/>
                  <a:gd name="T17" fmla="*/ 200 h 534"/>
                  <a:gd name="T18" fmla="*/ 121 w 260"/>
                  <a:gd name="T19" fmla="*/ 191 h 534"/>
                  <a:gd name="T20" fmla="*/ 128 w 260"/>
                  <a:gd name="T21" fmla="*/ 194 h 534"/>
                  <a:gd name="T22" fmla="*/ 126 w 260"/>
                  <a:gd name="T23" fmla="*/ 179 h 534"/>
                  <a:gd name="T24" fmla="*/ 126 w 260"/>
                  <a:gd name="T25" fmla="*/ 167 h 534"/>
                  <a:gd name="T26" fmla="*/ 131 w 260"/>
                  <a:gd name="T27" fmla="*/ 149 h 534"/>
                  <a:gd name="T28" fmla="*/ 122 w 260"/>
                  <a:gd name="T29" fmla="*/ 133 h 534"/>
                  <a:gd name="T30" fmla="*/ 115 w 260"/>
                  <a:gd name="T31" fmla="*/ 118 h 534"/>
                  <a:gd name="T32" fmla="*/ 116 w 260"/>
                  <a:gd name="T33" fmla="*/ 113 h 534"/>
                  <a:gd name="T34" fmla="*/ 112 w 260"/>
                  <a:gd name="T35" fmla="*/ 102 h 534"/>
                  <a:gd name="T36" fmla="*/ 103 w 260"/>
                  <a:gd name="T37" fmla="*/ 96 h 534"/>
                  <a:gd name="T38" fmla="*/ 93 w 260"/>
                  <a:gd name="T39" fmla="*/ 81 h 534"/>
                  <a:gd name="T40" fmla="*/ 99 w 260"/>
                  <a:gd name="T41" fmla="*/ 77 h 534"/>
                  <a:gd name="T42" fmla="*/ 93 w 260"/>
                  <a:gd name="T43" fmla="*/ 69 h 534"/>
                  <a:gd name="T44" fmla="*/ 83 w 260"/>
                  <a:gd name="T45" fmla="*/ 61 h 534"/>
                  <a:gd name="T46" fmla="*/ 89 w 260"/>
                  <a:gd name="T47" fmla="*/ 56 h 534"/>
                  <a:gd name="T48" fmla="*/ 82 w 260"/>
                  <a:gd name="T49" fmla="*/ 50 h 534"/>
                  <a:gd name="T50" fmla="*/ 74 w 260"/>
                  <a:gd name="T51" fmla="*/ 49 h 534"/>
                  <a:gd name="T52" fmla="*/ 60 w 260"/>
                  <a:gd name="T53" fmla="*/ 49 h 534"/>
                  <a:gd name="T54" fmla="*/ 69 w 260"/>
                  <a:gd name="T55" fmla="*/ 40 h 534"/>
                  <a:gd name="T56" fmla="*/ 63 w 260"/>
                  <a:gd name="T57" fmla="*/ 30 h 534"/>
                  <a:gd name="T58" fmla="*/ 51 w 260"/>
                  <a:gd name="T59" fmla="*/ 24 h 534"/>
                  <a:gd name="T60" fmla="*/ 59 w 260"/>
                  <a:gd name="T61" fmla="*/ 18 h 534"/>
                  <a:gd name="T62" fmla="*/ 47 w 260"/>
                  <a:gd name="T63" fmla="*/ 12 h 534"/>
                  <a:gd name="T64" fmla="*/ 38 w 260"/>
                  <a:gd name="T65" fmla="*/ 8 h 534"/>
                  <a:gd name="T66" fmla="*/ 25 w 260"/>
                  <a:gd name="T67" fmla="*/ 13 h 534"/>
                  <a:gd name="T68" fmla="*/ 28 w 260"/>
                  <a:gd name="T69" fmla="*/ 3 h 534"/>
                  <a:gd name="T70" fmla="*/ 15 w 260"/>
                  <a:gd name="T71" fmla="*/ 7 h 534"/>
                  <a:gd name="T72" fmla="*/ 3 w 260"/>
                  <a:gd name="T73" fmla="*/ 16 h 534"/>
                  <a:gd name="T74" fmla="*/ 19 w 260"/>
                  <a:gd name="T75" fmla="*/ 22 h 534"/>
                  <a:gd name="T76" fmla="*/ 31 w 260"/>
                  <a:gd name="T77" fmla="*/ 28 h 534"/>
                  <a:gd name="T78" fmla="*/ 38 w 260"/>
                  <a:gd name="T79" fmla="*/ 28 h 534"/>
                  <a:gd name="T80" fmla="*/ 53 w 260"/>
                  <a:gd name="T81" fmla="*/ 41 h 534"/>
                  <a:gd name="T82" fmla="*/ 53 w 260"/>
                  <a:gd name="T83" fmla="*/ 53 h 534"/>
                  <a:gd name="T84" fmla="*/ 70 w 260"/>
                  <a:gd name="T85" fmla="*/ 64 h 534"/>
                  <a:gd name="T86" fmla="*/ 83 w 260"/>
                  <a:gd name="T87" fmla="*/ 78 h 534"/>
                  <a:gd name="T88" fmla="*/ 88 w 260"/>
                  <a:gd name="T89" fmla="*/ 98 h 534"/>
                  <a:gd name="T90" fmla="*/ 100 w 260"/>
                  <a:gd name="T91" fmla="*/ 121 h 534"/>
                  <a:gd name="T92" fmla="*/ 111 w 260"/>
                  <a:gd name="T93" fmla="*/ 133 h 534"/>
                  <a:gd name="T94" fmla="*/ 114 w 260"/>
                  <a:gd name="T95" fmla="*/ 166 h 534"/>
                  <a:gd name="T96" fmla="*/ 106 w 260"/>
                  <a:gd name="T97" fmla="*/ 186 h 534"/>
                  <a:gd name="T98" fmla="*/ 100 w 260"/>
                  <a:gd name="T99" fmla="*/ 211 h 534"/>
                  <a:gd name="T100" fmla="*/ 82 w 260"/>
                  <a:gd name="T101" fmla="*/ 232 h 534"/>
                  <a:gd name="T102" fmla="*/ 70 w 260"/>
                  <a:gd name="T103" fmla="*/ 240 h 534"/>
                  <a:gd name="T104" fmla="*/ 70 w 260"/>
                  <a:gd name="T105" fmla="*/ 250 h 5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60" h="534">
                    <a:moveTo>
                      <a:pt x="140" y="522"/>
                    </a:moveTo>
                    <a:lnTo>
                      <a:pt x="145" y="524"/>
                    </a:lnTo>
                    <a:lnTo>
                      <a:pt x="150" y="526"/>
                    </a:lnTo>
                    <a:lnTo>
                      <a:pt x="153" y="530"/>
                    </a:lnTo>
                    <a:lnTo>
                      <a:pt x="158" y="534"/>
                    </a:lnTo>
                    <a:lnTo>
                      <a:pt x="158" y="530"/>
                    </a:lnTo>
                    <a:lnTo>
                      <a:pt x="160" y="521"/>
                    </a:lnTo>
                    <a:lnTo>
                      <a:pt x="161" y="509"/>
                    </a:lnTo>
                    <a:lnTo>
                      <a:pt x="161" y="500"/>
                    </a:lnTo>
                    <a:lnTo>
                      <a:pt x="168" y="500"/>
                    </a:lnTo>
                    <a:lnTo>
                      <a:pt x="177" y="499"/>
                    </a:lnTo>
                    <a:lnTo>
                      <a:pt x="185" y="498"/>
                    </a:lnTo>
                    <a:lnTo>
                      <a:pt x="192" y="499"/>
                    </a:lnTo>
                    <a:lnTo>
                      <a:pt x="198" y="515"/>
                    </a:lnTo>
                    <a:lnTo>
                      <a:pt x="203" y="491"/>
                    </a:lnTo>
                    <a:lnTo>
                      <a:pt x="209" y="486"/>
                    </a:lnTo>
                    <a:lnTo>
                      <a:pt x="221" y="490"/>
                    </a:lnTo>
                    <a:lnTo>
                      <a:pt x="221" y="486"/>
                    </a:lnTo>
                    <a:lnTo>
                      <a:pt x="220" y="479"/>
                    </a:lnTo>
                    <a:lnTo>
                      <a:pt x="217" y="471"/>
                    </a:lnTo>
                    <a:lnTo>
                      <a:pt x="213" y="465"/>
                    </a:lnTo>
                    <a:lnTo>
                      <a:pt x="221" y="455"/>
                    </a:lnTo>
                    <a:lnTo>
                      <a:pt x="224" y="455"/>
                    </a:lnTo>
                    <a:lnTo>
                      <a:pt x="228" y="456"/>
                    </a:lnTo>
                    <a:lnTo>
                      <a:pt x="232" y="459"/>
                    </a:lnTo>
                    <a:lnTo>
                      <a:pt x="237" y="461"/>
                    </a:lnTo>
                    <a:lnTo>
                      <a:pt x="236" y="456"/>
                    </a:lnTo>
                    <a:lnTo>
                      <a:pt x="232" y="452"/>
                    </a:lnTo>
                    <a:lnTo>
                      <a:pt x="227" y="446"/>
                    </a:lnTo>
                    <a:lnTo>
                      <a:pt x="220" y="441"/>
                    </a:lnTo>
                    <a:lnTo>
                      <a:pt x="223" y="433"/>
                    </a:lnTo>
                    <a:lnTo>
                      <a:pt x="236" y="432"/>
                    </a:lnTo>
                    <a:lnTo>
                      <a:pt x="245" y="427"/>
                    </a:lnTo>
                    <a:lnTo>
                      <a:pt x="251" y="421"/>
                    </a:lnTo>
                    <a:lnTo>
                      <a:pt x="255" y="413"/>
                    </a:lnTo>
                    <a:lnTo>
                      <a:pt x="249" y="416"/>
                    </a:lnTo>
                    <a:lnTo>
                      <a:pt x="239" y="418"/>
                    </a:lnTo>
                    <a:lnTo>
                      <a:pt x="231" y="418"/>
                    </a:lnTo>
                    <a:lnTo>
                      <a:pt x="223" y="417"/>
                    </a:lnTo>
                    <a:lnTo>
                      <a:pt x="228" y="410"/>
                    </a:lnTo>
                    <a:lnTo>
                      <a:pt x="232" y="407"/>
                    </a:lnTo>
                    <a:lnTo>
                      <a:pt x="238" y="407"/>
                    </a:lnTo>
                    <a:lnTo>
                      <a:pt x="245" y="409"/>
                    </a:lnTo>
                    <a:lnTo>
                      <a:pt x="244" y="404"/>
                    </a:lnTo>
                    <a:lnTo>
                      <a:pt x="242" y="399"/>
                    </a:lnTo>
                    <a:lnTo>
                      <a:pt x="237" y="394"/>
                    </a:lnTo>
                    <a:lnTo>
                      <a:pt x="231" y="391"/>
                    </a:lnTo>
                    <a:lnTo>
                      <a:pt x="234" y="388"/>
                    </a:lnTo>
                    <a:lnTo>
                      <a:pt x="236" y="385"/>
                    </a:lnTo>
                    <a:lnTo>
                      <a:pt x="241" y="381"/>
                    </a:lnTo>
                    <a:lnTo>
                      <a:pt x="244" y="377"/>
                    </a:lnTo>
                    <a:lnTo>
                      <a:pt x="246" y="379"/>
                    </a:lnTo>
                    <a:lnTo>
                      <a:pt x="249" y="381"/>
                    </a:lnTo>
                    <a:lnTo>
                      <a:pt x="251" y="385"/>
                    </a:lnTo>
                    <a:lnTo>
                      <a:pt x="254" y="387"/>
                    </a:lnTo>
                    <a:lnTo>
                      <a:pt x="254" y="381"/>
                    </a:lnTo>
                    <a:lnTo>
                      <a:pt x="253" y="376"/>
                    </a:lnTo>
                    <a:lnTo>
                      <a:pt x="250" y="370"/>
                    </a:lnTo>
                    <a:lnTo>
                      <a:pt x="245" y="363"/>
                    </a:lnTo>
                    <a:lnTo>
                      <a:pt x="250" y="356"/>
                    </a:lnTo>
                    <a:lnTo>
                      <a:pt x="254" y="347"/>
                    </a:lnTo>
                    <a:lnTo>
                      <a:pt x="257" y="337"/>
                    </a:lnTo>
                    <a:lnTo>
                      <a:pt x="257" y="327"/>
                    </a:lnTo>
                    <a:lnTo>
                      <a:pt x="254" y="331"/>
                    </a:lnTo>
                    <a:lnTo>
                      <a:pt x="251" y="333"/>
                    </a:lnTo>
                    <a:lnTo>
                      <a:pt x="247" y="334"/>
                    </a:lnTo>
                    <a:lnTo>
                      <a:pt x="244" y="335"/>
                    </a:lnTo>
                    <a:lnTo>
                      <a:pt x="247" y="324"/>
                    </a:lnTo>
                    <a:lnTo>
                      <a:pt x="254" y="310"/>
                    </a:lnTo>
                    <a:lnTo>
                      <a:pt x="260" y="296"/>
                    </a:lnTo>
                    <a:lnTo>
                      <a:pt x="260" y="283"/>
                    </a:lnTo>
                    <a:lnTo>
                      <a:pt x="252" y="286"/>
                    </a:lnTo>
                    <a:lnTo>
                      <a:pt x="246" y="283"/>
                    </a:lnTo>
                    <a:lnTo>
                      <a:pt x="244" y="273"/>
                    </a:lnTo>
                    <a:lnTo>
                      <a:pt x="243" y="265"/>
                    </a:lnTo>
                    <a:lnTo>
                      <a:pt x="241" y="258"/>
                    </a:lnTo>
                    <a:lnTo>
                      <a:pt x="237" y="250"/>
                    </a:lnTo>
                    <a:lnTo>
                      <a:pt x="230" y="242"/>
                    </a:lnTo>
                    <a:lnTo>
                      <a:pt x="224" y="235"/>
                    </a:lnTo>
                    <a:lnTo>
                      <a:pt x="228" y="235"/>
                    </a:lnTo>
                    <a:lnTo>
                      <a:pt x="232" y="237"/>
                    </a:lnTo>
                    <a:lnTo>
                      <a:pt x="236" y="238"/>
                    </a:lnTo>
                    <a:lnTo>
                      <a:pt x="239" y="239"/>
                    </a:lnTo>
                    <a:lnTo>
                      <a:pt x="237" y="234"/>
                    </a:lnTo>
                    <a:lnTo>
                      <a:pt x="231" y="225"/>
                    </a:lnTo>
                    <a:lnTo>
                      <a:pt x="224" y="216"/>
                    </a:lnTo>
                    <a:lnTo>
                      <a:pt x="220" y="209"/>
                    </a:lnTo>
                    <a:lnTo>
                      <a:pt x="220" y="208"/>
                    </a:lnTo>
                    <a:lnTo>
                      <a:pt x="221" y="205"/>
                    </a:lnTo>
                    <a:lnTo>
                      <a:pt x="223" y="204"/>
                    </a:lnTo>
                    <a:lnTo>
                      <a:pt x="229" y="203"/>
                    </a:lnTo>
                    <a:lnTo>
                      <a:pt x="224" y="197"/>
                    </a:lnTo>
                    <a:lnTo>
                      <a:pt x="219" y="194"/>
                    </a:lnTo>
                    <a:lnTo>
                      <a:pt x="213" y="193"/>
                    </a:lnTo>
                    <a:lnTo>
                      <a:pt x="205" y="192"/>
                    </a:lnTo>
                    <a:lnTo>
                      <a:pt x="197" y="187"/>
                    </a:lnTo>
                    <a:lnTo>
                      <a:pt x="189" y="180"/>
                    </a:lnTo>
                    <a:lnTo>
                      <a:pt x="183" y="171"/>
                    </a:lnTo>
                    <a:lnTo>
                      <a:pt x="182" y="163"/>
                    </a:lnTo>
                    <a:lnTo>
                      <a:pt x="184" y="161"/>
                    </a:lnTo>
                    <a:lnTo>
                      <a:pt x="190" y="159"/>
                    </a:lnTo>
                    <a:lnTo>
                      <a:pt x="196" y="161"/>
                    </a:lnTo>
                    <a:lnTo>
                      <a:pt x="203" y="163"/>
                    </a:lnTo>
                    <a:lnTo>
                      <a:pt x="200" y="156"/>
                    </a:lnTo>
                    <a:lnTo>
                      <a:pt x="196" y="153"/>
                    </a:lnTo>
                    <a:lnTo>
                      <a:pt x="190" y="150"/>
                    </a:lnTo>
                    <a:lnTo>
                      <a:pt x="182" y="149"/>
                    </a:lnTo>
                    <a:lnTo>
                      <a:pt x="182" y="146"/>
                    </a:lnTo>
                    <a:lnTo>
                      <a:pt x="183" y="142"/>
                    </a:lnTo>
                    <a:lnTo>
                      <a:pt x="185" y="138"/>
                    </a:lnTo>
                    <a:lnTo>
                      <a:pt x="188" y="133"/>
                    </a:lnTo>
                    <a:lnTo>
                      <a:pt x="184" y="130"/>
                    </a:lnTo>
                    <a:lnTo>
                      <a:pt x="178" y="127"/>
                    </a:lnTo>
                    <a:lnTo>
                      <a:pt x="170" y="124"/>
                    </a:lnTo>
                    <a:lnTo>
                      <a:pt x="165" y="121"/>
                    </a:lnTo>
                    <a:lnTo>
                      <a:pt x="167" y="119"/>
                    </a:lnTo>
                    <a:lnTo>
                      <a:pt x="170" y="117"/>
                    </a:lnTo>
                    <a:lnTo>
                      <a:pt x="175" y="116"/>
                    </a:lnTo>
                    <a:lnTo>
                      <a:pt x="180" y="113"/>
                    </a:lnTo>
                    <a:lnTo>
                      <a:pt x="176" y="112"/>
                    </a:lnTo>
                    <a:lnTo>
                      <a:pt x="170" y="111"/>
                    </a:lnTo>
                    <a:lnTo>
                      <a:pt x="162" y="111"/>
                    </a:lnTo>
                    <a:lnTo>
                      <a:pt x="156" y="111"/>
                    </a:lnTo>
                    <a:lnTo>
                      <a:pt x="161" y="107"/>
                    </a:lnTo>
                    <a:lnTo>
                      <a:pt x="162" y="100"/>
                    </a:lnTo>
                    <a:lnTo>
                      <a:pt x="161" y="94"/>
                    </a:lnTo>
                    <a:lnTo>
                      <a:pt x="159" y="89"/>
                    </a:lnTo>
                    <a:lnTo>
                      <a:pt x="155" y="93"/>
                    </a:lnTo>
                    <a:lnTo>
                      <a:pt x="151" y="95"/>
                    </a:lnTo>
                    <a:lnTo>
                      <a:pt x="146" y="97"/>
                    </a:lnTo>
                    <a:lnTo>
                      <a:pt x="142" y="98"/>
                    </a:lnTo>
                    <a:lnTo>
                      <a:pt x="136" y="98"/>
                    </a:lnTo>
                    <a:lnTo>
                      <a:pt x="130" y="98"/>
                    </a:lnTo>
                    <a:lnTo>
                      <a:pt x="125" y="98"/>
                    </a:lnTo>
                    <a:lnTo>
                      <a:pt x="120" y="97"/>
                    </a:lnTo>
                    <a:lnTo>
                      <a:pt x="122" y="94"/>
                    </a:lnTo>
                    <a:lnTo>
                      <a:pt x="127" y="90"/>
                    </a:lnTo>
                    <a:lnTo>
                      <a:pt x="132" y="87"/>
                    </a:lnTo>
                    <a:lnTo>
                      <a:pt x="140" y="85"/>
                    </a:lnTo>
                    <a:lnTo>
                      <a:pt x="136" y="79"/>
                    </a:lnTo>
                    <a:lnTo>
                      <a:pt x="130" y="75"/>
                    </a:lnTo>
                    <a:lnTo>
                      <a:pt x="122" y="74"/>
                    </a:lnTo>
                    <a:lnTo>
                      <a:pt x="113" y="74"/>
                    </a:lnTo>
                    <a:lnTo>
                      <a:pt x="120" y="67"/>
                    </a:lnTo>
                    <a:lnTo>
                      <a:pt x="125" y="59"/>
                    </a:lnTo>
                    <a:lnTo>
                      <a:pt x="129" y="52"/>
                    </a:lnTo>
                    <a:lnTo>
                      <a:pt x="130" y="46"/>
                    </a:lnTo>
                    <a:lnTo>
                      <a:pt x="121" y="49"/>
                    </a:lnTo>
                    <a:lnTo>
                      <a:pt x="110" y="49"/>
                    </a:lnTo>
                    <a:lnTo>
                      <a:pt x="101" y="48"/>
                    </a:lnTo>
                    <a:lnTo>
                      <a:pt x="98" y="46"/>
                    </a:lnTo>
                    <a:lnTo>
                      <a:pt x="100" y="43"/>
                    </a:lnTo>
                    <a:lnTo>
                      <a:pt x="105" y="41"/>
                    </a:lnTo>
                    <a:lnTo>
                      <a:pt x="110" y="38"/>
                    </a:lnTo>
                    <a:lnTo>
                      <a:pt x="117" y="36"/>
                    </a:lnTo>
                    <a:lnTo>
                      <a:pt x="114" y="33"/>
                    </a:lnTo>
                    <a:lnTo>
                      <a:pt x="109" y="29"/>
                    </a:lnTo>
                    <a:lnTo>
                      <a:pt x="105" y="27"/>
                    </a:lnTo>
                    <a:lnTo>
                      <a:pt x="99" y="25"/>
                    </a:lnTo>
                    <a:lnTo>
                      <a:pt x="93" y="24"/>
                    </a:lnTo>
                    <a:lnTo>
                      <a:pt x="89" y="24"/>
                    </a:lnTo>
                    <a:lnTo>
                      <a:pt x="83" y="24"/>
                    </a:lnTo>
                    <a:lnTo>
                      <a:pt x="79" y="24"/>
                    </a:lnTo>
                    <a:lnTo>
                      <a:pt x="79" y="11"/>
                    </a:lnTo>
                    <a:lnTo>
                      <a:pt x="76" y="15"/>
                    </a:lnTo>
                    <a:lnTo>
                      <a:pt x="72" y="18"/>
                    </a:lnTo>
                    <a:lnTo>
                      <a:pt x="67" y="20"/>
                    </a:lnTo>
                    <a:lnTo>
                      <a:pt x="62" y="23"/>
                    </a:lnTo>
                    <a:lnTo>
                      <a:pt x="55" y="25"/>
                    </a:lnTo>
                    <a:lnTo>
                      <a:pt x="49" y="26"/>
                    </a:lnTo>
                    <a:lnTo>
                      <a:pt x="45" y="27"/>
                    </a:lnTo>
                    <a:lnTo>
                      <a:pt x="40" y="27"/>
                    </a:lnTo>
                    <a:lnTo>
                      <a:pt x="47" y="21"/>
                    </a:lnTo>
                    <a:lnTo>
                      <a:pt x="52" y="13"/>
                    </a:lnTo>
                    <a:lnTo>
                      <a:pt x="55" y="6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5" y="8"/>
                    </a:lnTo>
                    <a:lnTo>
                      <a:pt x="37" y="11"/>
                    </a:lnTo>
                    <a:lnTo>
                      <a:pt x="30" y="13"/>
                    </a:lnTo>
                    <a:lnTo>
                      <a:pt x="22" y="16"/>
                    </a:lnTo>
                    <a:lnTo>
                      <a:pt x="14" y="17"/>
                    </a:lnTo>
                    <a:lnTo>
                      <a:pt x="7" y="16"/>
                    </a:lnTo>
                    <a:lnTo>
                      <a:pt x="0" y="15"/>
                    </a:lnTo>
                    <a:lnTo>
                      <a:pt x="6" y="31"/>
                    </a:lnTo>
                    <a:lnTo>
                      <a:pt x="11" y="33"/>
                    </a:lnTo>
                    <a:lnTo>
                      <a:pt x="18" y="36"/>
                    </a:lnTo>
                    <a:lnTo>
                      <a:pt x="23" y="40"/>
                    </a:lnTo>
                    <a:lnTo>
                      <a:pt x="26" y="44"/>
                    </a:lnTo>
                    <a:lnTo>
                      <a:pt x="37" y="43"/>
                    </a:lnTo>
                    <a:lnTo>
                      <a:pt x="47" y="43"/>
                    </a:lnTo>
                    <a:lnTo>
                      <a:pt x="54" y="46"/>
                    </a:lnTo>
                    <a:lnTo>
                      <a:pt x="60" y="49"/>
                    </a:lnTo>
                    <a:lnTo>
                      <a:pt x="61" y="52"/>
                    </a:lnTo>
                    <a:lnTo>
                      <a:pt x="61" y="55"/>
                    </a:lnTo>
                    <a:lnTo>
                      <a:pt x="60" y="58"/>
                    </a:lnTo>
                    <a:lnTo>
                      <a:pt x="57" y="62"/>
                    </a:lnTo>
                    <a:lnTo>
                      <a:pt x="64" y="59"/>
                    </a:lnTo>
                    <a:lnTo>
                      <a:pt x="70" y="57"/>
                    </a:lnTo>
                    <a:lnTo>
                      <a:pt x="75" y="56"/>
                    </a:lnTo>
                    <a:lnTo>
                      <a:pt x="77" y="56"/>
                    </a:lnTo>
                    <a:lnTo>
                      <a:pt x="82" y="61"/>
                    </a:lnTo>
                    <a:lnTo>
                      <a:pt x="92" y="69"/>
                    </a:lnTo>
                    <a:lnTo>
                      <a:pt x="102" y="77"/>
                    </a:lnTo>
                    <a:lnTo>
                      <a:pt x="106" y="81"/>
                    </a:lnTo>
                    <a:lnTo>
                      <a:pt x="105" y="86"/>
                    </a:lnTo>
                    <a:lnTo>
                      <a:pt x="102" y="92"/>
                    </a:lnTo>
                    <a:lnTo>
                      <a:pt x="100" y="98"/>
                    </a:lnTo>
                    <a:lnTo>
                      <a:pt x="98" y="103"/>
                    </a:lnTo>
                    <a:lnTo>
                      <a:pt x="105" y="105"/>
                    </a:lnTo>
                    <a:lnTo>
                      <a:pt x="113" y="109"/>
                    </a:lnTo>
                    <a:lnTo>
                      <a:pt x="120" y="112"/>
                    </a:lnTo>
                    <a:lnTo>
                      <a:pt x="128" y="118"/>
                    </a:lnTo>
                    <a:lnTo>
                      <a:pt x="133" y="123"/>
                    </a:lnTo>
                    <a:lnTo>
                      <a:pt x="138" y="128"/>
                    </a:lnTo>
                    <a:lnTo>
                      <a:pt x="142" y="134"/>
                    </a:lnTo>
                    <a:lnTo>
                      <a:pt x="143" y="140"/>
                    </a:lnTo>
                    <a:lnTo>
                      <a:pt x="151" y="140"/>
                    </a:lnTo>
                    <a:lnTo>
                      <a:pt x="160" y="146"/>
                    </a:lnTo>
                    <a:lnTo>
                      <a:pt x="165" y="156"/>
                    </a:lnTo>
                    <a:lnTo>
                      <a:pt x="165" y="173"/>
                    </a:lnTo>
                    <a:lnTo>
                      <a:pt x="169" y="176"/>
                    </a:lnTo>
                    <a:lnTo>
                      <a:pt x="174" y="181"/>
                    </a:lnTo>
                    <a:lnTo>
                      <a:pt x="175" y="188"/>
                    </a:lnTo>
                    <a:lnTo>
                      <a:pt x="175" y="196"/>
                    </a:lnTo>
                    <a:lnTo>
                      <a:pt x="188" y="201"/>
                    </a:lnTo>
                    <a:lnTo>
                      <a:pt x="197" y="210"/>
                    </a:lnTo>
                    <a:lnTo>
                      <a:pt x="199" y="224"/>
                    </a:lnTo>
                    <a:lnTo>
                      <a:pt x="191" y="241"/>
                    </a:lnTo>
                    <a:lnTo>
                      <a:pt x="198" y="242"/>
                    </a:lnTo>
                    <a:lnTo>
                      <a:pt x="205" y="245"/>
                    </a:lnTo>
                    <a:lnTo>
                      <a:pt x="212" y="249"/>
                    </a:lnTo>
                    <a:lnTo>
                      <a:pt x="216" y="254"/>
                    </a:lnTo>
                    <a:lnTo>
                      <a:pt x="220" y="260"/>
                    </a:lnTo>
                    <a:lnTo>
                      <a:pt x="220" y="265"/>
                    </a:lnTo>
                    <a:lnTo>
                      <a:pt x="217" y="271"/>
                    </a:lnTo>
                    <a:lnTo>
                      <a:pt x="212" y="278"/>
                    </a:lnTo>
                    <a:lnTo>
                      <a:pt x="221" y="295"/>
                    </a:lnTo>
                    <a:lnTo>
                      <a:pt x="226" y="314"/>
                    </a:lnTo>
                    <a:lnTo>
                      <a:pt x="226" y="330"/>
                    </a:lnTo>
                    <a:lnTo>
                      <a:pt x="221" y="342"/>
                    </a:lnTo>
                    <a:lnTo>
                      <a:pt x="214" y="352"/>
                    </a:lnTo>
                    <a:lnTo>
                      <a:pt x="211" y="358"/>
                    </a:lnTo>
                    <a:lnTo>
                      <a:pt x="209" y="364"/>
                    </a:lnTo>
                    <a:lnTo>
                      <a:pt x="211" y="370"/>
                    </a:lnTo>
                    <a:lnTo>
                      <a:pt x="212" y="378"/>
                    </a:lnTo>
                    <a:lnTo>
                      <a:pt x="211" y="387"/>
                    </a:lnTo>
                    <a:lnTo>
                      <a:pt x="206" y="396"/>
                    </a:lnTo>
                    <a:lnTo>
                      <a:pt x="196" y="403"/>
                    </a:lnTo>
                    <a:lnTo>
                      <a:pt x="198" y="421"/>
                    </a:lnTo>
                    <a:lnTo>
                      <a:pt x="196" y="437"/>
                    </a:lnTo>
                    <a:lnTo>
                      <a:pt x="186" y="449"/>
                    </a:lnTo>
                    <a:lnTo>
                      <a:pt x="169" y="453"/>
                    </a:lnTo>
                    <a:lnTo>
                      <a:pt x="167" y="457"/>
                    </a:lnTo>
                    <a:lnTo>
                      <a:pt x="163" y="463"/>
                    </a:lnTo>
                    <a:lnTo>
                      <a:pt x="160" y="468"/>
                    </a:lnTo>
                    <a:lnTo>
                      <a:pt x="155" y="472"/>
                    </a:lnTo>
                    <a:lnTo>
                      <a:pt x="151" y="476"/>
                    </a:lnTo>
                    <a:lnTo>
                      <a:pt x="144" y="478"/>
                    </a:lnTo>
                    <a:lnTo>
                      <a:pt x="138" y="478"/>
                    </a:lnTo>
                    <a:lnTo>
                      <a:pt x="130" y="477"/>
                    </a:lnTo>
                    <a:lnTo>
                      <a:pt x="129" y="482"/>
                    </a:lnTo>
                    <a:lnTo>
                      <a:pt x="130" y="487"/>
                    </a:lnTo>
                    <a:lnTo>
                      <a:pt x="132" y="493"/>
                    </a:lnTo>
                    <a:lnTo>
                      <a:pt x="138" y="498"/>
                    </a:lnTo>
                    <a:lnTo>
                      <a:pt x="140" y="522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300" name="Freeform 20"/>
              <p:cNvSpPr>
                <a:spLocks/>
              </p:cNvSpPr>
              <p:nvPr/>
            </p:nvSpPr>
            <p:spPr bwMode="auto">
              <a:xfrm>
                <a:off x="1986" y="2051"/>
                <a:ext cx="40" cy="9"/>
              </a:xfrm>
              <a:custGeom>
                <a:avLst/>
                <a:gdLst>
                  <a:gd name="T0" fmla="*/ 37 w 82"/>
                  <a:gd name="T1" fmla="*/ 0 h 20"/>
                  <a:gd name="T2" fmla="*/ 38 w 82"/>
                  <a:gd name="T3" fmla="*/ 1 h 20"/>
                  <a:gd name="T4" fmla="*/ 39 w 82"/>
                  <a:gd name="T5" fmla="*/ 3 h 20"/>
                  <a:gd name="T6" fmla="*/ 40 w 82"/>
                  <a:gd name="T7" fmla="*/ 5 h 20"/>
                  <a:gd name="T8" fmla="*/ 40 w 82"/>
                  <a:gd name="T9" fmla="*/ 7 h 20"/>
                  <a:gd name="T10" fmla="*/ 35 w 82"/>
                  <a:gd name="T11" fmla="*/ 8 h 20"/>
                  <a:gd name="T12" fmla="*/ 29 w 82"/>
                  <a:gd name="T13" fmla="*/ 8 h 20"/>
                  <a:gd name="T14" fmla="*/ 23 w 82"/>
                  <a:gd name="T15" fmla="*/ 9 h 20"/>
                  <a:gd name="T16" fmla="*/ 18 w 82"/>
                  <a:gd name="T17" fmla="*/ 9 h 20"/>
                  <a:gd name="T18" fmla="*/ 11 w 82"/>
                  <a:gd name="T19" fmla="*/ 9 h 20"/>
                  <a:gd name="T20" fmla="*/ 6 w 82"/>
                  <a:gd name="T21" fmla="*/ 9 h 20"/>
                  <a:gd name="T22" fmla="*/ 2 w 82"/>
                  <a:gd name="T23" fmla="*/ 9 h 20"/>
                  <a:gd name="T24" fmla="*/ 0 w 82"/>
                  <a:gd name="T25" fmla="*/ 8 h 20"/>
                  <a:gd name="T26" fmla="*/ 2 w 82"/>
                  <a:gd name="T27" fmla="*/ 7 h 20"/>
                  <a:gd name="T28" fmla="*/ 6 w 82"/>
                  <a:gd name="T29" fmla="*/ 7 h 20"/>
                  <a:gd name="T30" fmla="*/ 11 w 82"/>
                  <a:gd name="T31" fmla="*/ 6 h 20"/>
                  <a:gd name="T32" fmla="*/ 17 w 82"/>
                  <a:gd name="T33" fmla="*/ 5 h 20"/>
                  <a:gd name="T34" fmla="*/ 23 w 82"/>
                  <a:gd name="T35" fmla="*/ 4 h 20"/>
                  <a:gd name="T36" fmla="*/ 29 w 82"/>
                  <a:gd name="T37" fmla="*/ 3 h 20"/>
                  <a:gd name="T38" fmla="*/ 33 w 82"/>
                  <a:gd name="T39" fmla="*/ 1 h 20"/>
                  <a:gd name="T40" fmla="*/ 37 w 82"/>
                  <a:gd name="T41" fmla="*/ 0 h 2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2" h="20">
                    <a:moveTo>
                      <a:pt x="76" y="0"/>
                    </a:moveTo>
                    <a:lnTo>
                      <a:pt x="77" y="2"/>
                    </a:lnTo>
                    <a:lnTo>
                      <a:pt x="80" y="6"/>
                    </a:lnTo>
                    <a:lnTo>
                      <a:pt x="81" y="12"/>
                    </a:lnTo>
                    <a:lnTo>
                      <a:pt x="82" y="16"/>
                    </a:lnTo>
                    <a:lnTo>
                      <a:pt x="72" y="17"/>
                    </a:lnTo>
                    <a:lnTo>
                      <a:pt x="60" y="18"/>
                    </a:lnTo>
                    <a:lnTo>
                      <a:pt x="48" y="20"/>
                    </a:lnTo>
                    <a:lnTo>
                      <a:pt x="36" y="20"/>
                    </a:lnTo>
                    <a:lnTo>
                      <a:pt x="23" y="20"/>
                    </a:lnTo>
                    <a:lnTo>
                      <a:pt x="13" y="20"/>
                    </a:lnTo>
                    <a:lnTo>
                      <a:pt x="5" y="20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3" y="15"/>
                    </a:lnTo>
                    <a:lnTo>
                      <a:pt x="23" y="13"/>
                    </a:lnTo>
                    <a:lnTo>
                      <a:pt x="35" y="12"/>
                    </a:lnTo>
                    <a:lnTo>
                      <a:pt x="47" y="9"/>
                    </a:lnTo>
                    <a:lnTo>
                      <a:pt x="59" y="7"/>
                    </a:lnTo>
                    <a:lnTo>
                      <a:pt x="68" y="3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301" name="Freeform 21"/>
              <p:cNvSpPr>
                <a:spLocks/>
              </p:cNvSpPr>
              <p:nvPr/>
            </p:nvSpPr>
            <p:spPr bwMode="auto">
              <a:xfrm>
                <a:off x="1968" y="2016"/>
                <a:ext cx="54" cy="40"/>
              </a:xfrm>
              <a:custGeom>
                <a:avLst/>
                <a:gdLst>
                  <a:gd name="T0" fmla="*/ 53 w 107"/>
                  <a:gd name="T1" fmla="*/ 29 h 81"/>
                  <a:gd name="T2" fmla="*/ 53 w 107"/>
                  <a:gd name="T3" fmla="*/ 27 h 81"/>
                  <a:gd name="T4" fmla="*/ 53 w 107"/>
                  <a:gd name="T5" fmla="*/ 26 h 81"/>
                  <a:gd name="T6" fmla="*/ 53 w 107"/>
                  <a:gd name="T7" fmla="*/ 24 h 81"/>
                  <a:gd name="T8" fmla="*/ 54 w 107"/>
                  <a:gd name="T9" fmla="*/ 23 h 81"/>
                  <a:gd name="T10" fmla="*/ 51 w 107"/>
                  <a:gd name="T11" fmla="*/ 24 h 81"/>
                  <a:gd name="T12" fmla="*/ 49 w 107"/>
                  <a:gd name="T13" fmla="*/ 23 h 81"/>
                  <a:gd name="T14" fmla="*/ 48 w 107"/>
                  <a:gd name="T15" fmla="*/ 19 h 81"/>
                  <a:gd name="T16" fmla="*/ 51 w 107"/>
                  <a:gd name="T17" fmla="*/ 11 h 81"/>
                  <a:gd name="T18" fmla="*/ 48 w 107"/>
                  <a:gd name="T19" fmla="*/ 7 h 81"/>
                  <a:gd name="T20" fmla="*/ 46 w 107"/>
                  <a:gd name="T21" fmla="*/ 4 h 81"/>
                  <a:gd name="T22" fmla="*/ 44 w 107"/>
                  <a:gd name="T23" fmla="*/ 1 h 81"/>
                  <a:gd name="T24" fmla="*/ 41 w 107"/>
                  <a:gd name="T25" fmla="*/ 0 h 81"/>
                  <a:gd name="T26" fmla="*/ 39 w 107"/>
                  <a:gd name="T27" fmla="*/ 1 h 81"/>
                  <a:gd name="T28" fmla="*/ 36 w 107"/>
                  <a:gd name="T29" fmla="*/ 4 h 81"/>
                  <a:gd name="T30" fmla="*/ 34 w 107"/>
                  <a:gd name="T31" fmla="*/ 6 h 81"/>
                  <a:gd name="T32" fmla="*/ 32 w 107"/>
                  <a:gd name="T33" fmla="*/ 8 h 81"/>
                  <a:gd name="T34" fmla="*/ 29 w 107"/>
                  <a:gd name="T35" fmla="*/ 11 h 81"/>
                  <a:gd name="T36" fmla="*/ 27 w 107"/>
                  <a:gd name="T37" fmla="*/ 13 h 81"/>
                  <a:gd name="T38" fmla="*/ 25 w 107"/>
                  <a:gd name="T39" fmla="*/ 15 h 81"/>
                  <a:gd name="T40" fmla="*/ 23 w 107"/>
                  <a:gd name="T41" fmla="*/ 17 h 81"/>
                  <a:gd name="T42" fmla="*/ 21 w 107"/>
                  <a:gd name="T43" fmla="*/ 19 h 81"/>
                  <a:gd name="T44" fmla="*/ 18 w 107"/>
                  <a:gd name="T45" fmla="*/ 21 h 81"/>
                  <a:gd name="T46" fmla="*/ 16 w 107"/>
                  <a:gd name="T47" fmla="*/ 23 h 81"/>
                  <a:gd name="T48" fmla="*/ 13 w 107"/>
                  <a:gd name="T49" fmla="*/ 25 h 81"/>
                  <a:gd name="T50" fmla="*/ 10 w 107"/>
                  <a:gd name="T51" fmla="*/ 27 h 81"/>
                  <a:gd name="T52" fmla="*/ 8 w 107"/>
                  <a:gd name="T53" fmla="*/ 28 h 81"/>
                  <a:gd name="T54" fmla="*/ 6 w 107"/>
                  <a:gd name="T55" fmla="*/ 30 h 81"/>
                  <a:gd name="T56" fmla="*/ 5 w 107"/>
                  <a:gd name="T57" fmla="*/ 30 h 81"/>
                  <a:gd name="T58" fmla="*/ 4 w 107"/>
                  <a:gd name="T59" fmla="*/ 32 h 81"/>
                  <a:gd name="T60" fmla="*/ 2 w 107"/>
                  <a:gd name="T61" fmla="*/ 35 h 81"/>
                  <a:gd name="T62" fmla="*/ 1 w 107"/>
                  <a:gd name="T63" fmla="*/ 38 h 81"/>
                  <a:gd name="T64" fmla="*/ 0 w 107"/>
                  <a:gd name="T65" fmla="*/ 40 h 81"/>
                  <a:gd name="T66" fmla="*/ 8 w 107"/>
                  <a:gd name="T67" fmla="*/ 40 h 81"/>
                  <a:gd name="T68" fmla="*/ 17 w 107"/>
                  <a:gd name="T69" fmla="*/ 40 h 81"/>
                  <a:gd name="T70" fmla="*/ 25 w 107"/>
                  <a:gd name="T71" fmla="*/ 39 h 81"/>
                  <a:gd name="T72" fmla="*/ 33 w 107"/>
                  <a:gd name="T73" fmla="*/ 37 h 81"/>
                  <a:gd name="T74" fmla="*/ 40 w 107"/>
                  <a:gd name="T75" fmla="*/ 35 h 81"/>
                  <a:gd name="T76" fmla="*/ 46 w 107"/>
                  <a:gd name="T77" fmla="*/ 33 h 81"/>
                  <a:gd name="T78" fmla="*/ 50 w 107"/>
                  <a:gd name="T79" fmla="*/ 31 h 81"/>
                  <a:gd name="T80" fmla="*/ 53 w 107"/>
                  <a:gd name="T81" fmla="*/ 29 h 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7" h="81">
                    <a:moveTo>
                      <a:pt x="106" y="59"/>
                    </a:moveTo>
                    <a:lnTo>
                      <a:pt x="106" y="55"/>
                    </a:lnTo>
                    <a:lnTo>
                      <a:pt x="106" y="52"/>
                    </a:lnTo>
                    <a:lnTo>
                      <a:pt x="106" y="49"/>
                    </a:lnTo>
                    <a:lnTo>
                      <a:pt x="107" y="47"/>
                    </a:lnTo>
                    <a:lnTo>
                      <a:pt x="102" y="48"/>
                    </a:lnTo>
                    <a:lnTo>
                      <a:pt x="97" y="46"/>
                    </a:lnTo>
                    <a:lnTo>
                      <a:pt x="96" y="39"/>
                    </a:lnTo>
                    <a:lnTo>
                      <a:pt x="101" y="22"/>
                    </a:lnTo>
                    <a:lnTo>
                      <a:pt x="96" y="15"/>
                    </a:lnTo>
                    <a:lnTo>
                      <a:pt x="92" y="9"/>
                    </a:lnTo>
                    <a:lnTo>
                      <a:pt x="87" y="3"/>
                    </a:lnTo>
                    <a:lnTo>
                      <a:pt x="82" y="0"/>
                    </a:lnTo>
                    <a:lnTo>
                      <a:pt x="78" y="3"/>
                    </a:lnTo>
                    <a:lnTo>
                      <a:pt x="72" y="8"/>
                    </a:lnTo>
                    <a:lnTo>
                      <a:pt x="68" y="13"/>
                    </a:lnTo>
                    <a:lnTo>
                      <a:pt x="63" y="17"/>
                    </a:lnTo>
                    <a:lnTo>
                      <a:pt x="57" y="22"/>
                    </a:lnTo>
                    <a:lnTo>
                      <a:pt x="54" y="26"/>
                    </a:lnTo>
                    <a:lnTo>
                      <a:pt x="49" y="30"/>
                    </a:lnTo>
                    <a:lnTo>
                      <a:pt x="46" y="35"/>
                    </a:lnTo>
                    <a:lnTo>
                      <a:pt x="41" y="38"/>
                    </a:lnTo>
                    <a:lnTo>
                      <a:pt x="36" y="43"/>
                    </a:lnTo>
                    <a:lnTo>
                      <a:pt x="31" y="46"/>
                    </a:lnTo>
                    <a:lnTo>
                      <a:pt x="25" y="51"/>
                    </a:lnTo>
                    <a:lnTo>
                      <a:pt x="20" y="54"/>
                    </a:lnTo>
                    <a:lnTo>
                      <a:pt x="16" y="56"/>
                    </a:lnTo>
                    <a:lnTo>
                      <a:pt x="12" y="60"/>
                    </a:lnTo>
                    <a:lnTo>
                      <a:pt x="10" y="61"/>
                    </a:lnTo>
                    <a:lnTo>
                      <a:pt x="7" y="64"/>
                    </a:lnTo>
                    <a:lnTo>
                      <a:pt x="3" y="70"/>
                    </a:lnTo>
                    <a:lnTo>
                      <a:pt x="1" y="76"/>
                    </a:lnTo>
                    <a:lnTo>
                      <a:pt x="0" y="81"/>
                    </a:lnTo>
                    <a:lnTo>
                      <a:pt x="16" y="81"/>
                    </a:lnTo>
                    <a:lnTo>
                      <a:pt x="33" y="81"/>
                    </a:lnTo>
                    <a:lnTo>
                      <a:pt x="49" y="78"/>
                    </a:lnTo>
                    <a:lnTo>
                      <a:pt x="65" y="75"/>
                    </a:lnTo>
                    <a:lnTo>
                      <a:pt x="79" y="71"/>
                    </a:lnTo>
                    <a:lnTo>
                      <a:pt x="91" y="67"/>
                    </a:lnTo>
                    <a:lnTo>
                      <a:pt x="100" y="63"/>
                    </a:lnTo>
                    <a:lnTo>
                      <a:pt x="106" y="59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173" name="Group 9"/>
            <p:cNvGrpSpPr>
              <a:grpSpLocks/>
            </p:cNvGrpSpPr>
            <p:nvPr/>
          </p:nvGrpSpPr>
          <p:grpSpPr bwMode="auto">
            <a:xfrm>
              <a:off x="2305373" y="1736432"/>
              <a:ext cx="365881" cy="344263"/>
              <a:chOff x="1968" y="1928"/>
              <a:chExt cx="387" cy="463"/>
            </a:xfrm>
          </p:grpSpPr>
          <p:sp>
            <p:nvSpPr>
              <p:cNvPr id="278" name="Freeform 10"/>
              <p:cNvSpPr>
                <a:spLocks/>
              </p:cNvSpPr>
              <p:nvPr/>
            </p:nvSpPr>
            <p:spPr bwMode="auto">
              <a:xfrm>
                <a:off x="2006" y="1948"/>
                <a:ext cx="331" cy="338"/>
              </a:xfrm>
              <a:custGeom>
                <a:avLst/>
                <a:gdLst>
                  <a:gd name="T0" fmla="*/ 3 w 662"/>
                  <a:gd name="T1" fmla="*/ 54 h 678"/>
                  <a:gd name="T2" fmla="*/ 16 w 662"/>
                  <a:gd name="T3" fmla="*/ 32 h 678"/>
                  <a:gd name="T4" fmla="*/ 32 w 662"/>
                  <a:gd name="T5" fmla="*/ 16 h 678"/>
                  <a:gd name="T6" fmla="*/ 44 w 662"/>
                  <a:gd name="T7" fmla="*/ 8 h 678"/>
                  <a:gd name="T8" fmla="*/ 62 w 662"/>
                  <a:gd name="T9" fmla="*/ 1 h 678"/>
                  <a:gd name="T10" fmla="*/ 80 w 662"/>
                  <a:gd name="T11" fmla="*/ 2 h 678"/>
                  <a:gd name="T12" fmla="*/ 103 w 662"/>
                  <a:gd name="T13" fmla="*/ 2 h 678"/>
                  <a:gd name="T14" fmla="*/ 120 w 662"/>
                  <a:gd name="T15" fmla="*/ 14 h 678"/>
                  <a:gd name="T16" fmla="*/ 134 w 662"/>
                  <a:gd name="T17" fmla="*/ 26 h 678"/>
                  <a:gd name="T18" fmla="*/ 148 w 662"/>
                  <a:gd name="T19" fmla="*/ 35 h 678"/>
                  <a:gd name="T20" fmla="*/ 150 w 662"/>
                  <a:gd name="T21" fmla="*/ 49 h 678"/>
                  <a:gd name="T22" fmla="*/ 162 w 662"/>
                  <a:gd name="T23" fmla="*/ 64 h 678"/>
                  <a:gd name="T24" fmla="*/ 167 w 662"/>
                  <a:gd name="T25" fmla="*/ 77 h 678"/>
                  <a:gd name="T26" fmla="*/ 180 w 662"/>
                  <a:gd name="T27" fmla="*/ 86 h 678"/>
                  <a:gd name="T28" fmla="*/ 184 w 662"/>
                  <a:gd name="T29" fmla="*/ 100 h 678"/>
                  <a:gd name="T30" fmla="*/ 196 w 662"/>
                  <a:gd name="T31" fmla="*/ 107 h 678"/>
                  <a:gd name="T32" fmla="*/ 208 w 662"/>
                  <a:gd name="T33" fmla="*/ 106 h 678"/>
                  <a:gd name="T34" fmla="*/ 221 w 662"/>
                  <a:gd name="T35" fmla="*/ 105 h 678"/>
                  <a:gd name="T36" fmla="*/ 237 w 662"/>
                  <a:gd name="T37" fmla="*/ 111 h 678"/>
                  <a:gd name="T38" fmla="*/ 249 w 662"/>
                  <a:gd name="T39" fmla="*/ 117 h 678"/>
                  <a:gd name="T40" fmla="*/ 256 w 662"/>
                  <a:gd name="T41" fmla="*/ 118 h 678"/>
                  <a:gd name="T42" fmla="*/ 271 w 662"/>
                  <a:gd name="T43" fmla="*/ 130 h 678"/>
                  <a:gd name="T44" fmla="*/ 271 w 662"/>
                  <a:gd name="T45" fmla="*/ 142 h 678"/>
                  <a:gd name="T46" fmla="*/ 287 w 662"/>
                  <a:gd name="T47" fmla="*/ 154 h 678"/>
                  <a:gd name="T48" fmla="*/ 301 w 662"/>
                  <a:gd name="T49" fmla="*/ 168 h 678"/>
                  <a:gd name="T50" fmla="*/ 306 w 662"/>
                  <a:gd name="T51" fmla="*/ 187 h 678"/>
                  <a:gd name="T52" fmla="*/ 317 w 662"/>
                  <a:gd name="T53" fmla="*/ 210 h 678"/>
                  <a:gd name="T54" fmla="*/ 328 w 662"/>
                  <a:gd name="T55" fmla="*/ 222 h 678"/>
                  <a:gd name="T56" fmla="*/ 331 w 662"/>
                  <a:gd name="T57" fmla="*/ 254 h 678"/>
                  <a:gd name="T58" fmla="*/ 324 w 662"/>
                  <a:gd name="T59" fmla="*/ 274 h 678"/>
                  <a:gd name="T60" fmla="*/ 317 w 662"/>
                  <a:gd name="T61" fmla="*/ 300 h 678"/>
                  <a:gd name="T62" fmla="*/ 300 w 662"/>
                  <a:gd name="T63" fmla="*/ 321 h 678"/>
                  <a:gd name="T64" fmla="*/ 287 w 662"/>
                  <a:gd name="T65" fmla="*/ 328 h 678"/>
                  <a:gd name="T66" fmla="*/ 287 w 662"/>
                  <a:gd name="T67" fmla="*/ 338 h 678"/>
                  <a:gd name="T68" fmla="*/ 271 w 662"/>
                  <a:gd name="T69" fmla="*/ 330 h 678"/>
                  <a:gd name="T70" fmla="*/ 258 w 662"/>
                  <a:gd name="T71" fmla="*/ 319 h 678"/>
                  <a:gd name="T72" fmla="*/ 239 w 662"/>
                  <a:gd name="T73" fmla="*/ 316 h 678"/>
                  <a:gd name="T74" fmla="*/ 240 w 662"/>
                  <a:gd name="T75" fmla="*/ 335 h 678"/>
                  <a:gd name="T76" fmla="*/ 218 w 662"/>
                  <a:gd name="T77" fmla="*/ 332 h 678"/>
                  <a:gd name="T78" fmla="*/ 203 w 662"/>
                  <a:gd name="T79" fmla="*/ 334 h 678"/>
                  <a:gd name="T80" fmla="*/ 189 w 662"/>
                  <a:gd name="T81" fmla="*/ 329 h 678"/>
                  <a:gd name="T82" fmla="*/ 174 w 662"/>
                  <a:gd name="T83" fmla="*/ 325 h 678"/>
                  <a:gd name="T84" fmla="*/ 161 w 662"/>
                  <a:gd name="T85" fmla="*/ 325 h 678"/>
                  <a:gd name="T86" fmla="*/ 145 w 662"/>
                  <a:gd name="T87" fmla="*/ 320 h 678"/>
                  <a:gd name="T88" fmla="*/ 127 w 662"/>
                  <a:gd name="T89" fmla="*/ 319 h 678"/>
                  <a:gd name="T90" fmla="*/ 101 w 662"/>
                  <a:gd name="T91" fmla="*/ 312 h 678"/>
                  <a:gd name="T92" fmla="*/ 90 w 662"/>
                  <a:gd name="T93" fmla="*/ 290 h 678"/>
                  <a:gd name="T94" fmla="*/ 73 w 662"/>
                  <a:gd name="T95" fmla="*/ 279 h 678"/>
                  <a:gd name="T96" fmla="*/ 57 w 662"/>
                  <a:gd name="T97" fmla="*/ 263 h 678"/>
                  <a:gd name="T98" fmla="*/ 41 w 662"/>
                  <a:gd name="T99" fmla="*/ 247 h 678"/>
                  <a:gd name="T100" fmla="*/ 31 w 662"/>
                  <a:gd name="T101" fmla="*/ 234 h 678"/>
                  <a:gd name="T102" fmla="*/ 20 w 662"/>
                  <a:gd name="T103" fmla="*/ 220 h 678"/>
                  <a:gd name="T104" fmla="*/ 6 w 662"/>
                  <a:gd name="T105" fmla="*/ 205 h 678"/>
                  <a:gd name="T106" fmla="*/ 0 w 662"/>
                  <a:gd name="T107" fmla="*/ 182 h 678"/>
                  <a:gd name="T108" fmla="*/ 1 w 662"/>
                  <a:gd name="T109" fmla="*/ 164 h 678"/>
                  <a:gd name="T110" fmla="*/ 14 w 662"/>
                  <a:gd name="T111" fmla="*/ 139 h 678"/>
                  <a:gd name="T112" fmla="*/ 13 w 662"/>
                  <a:gd name="T113" fmla="*/ 121 h 678"/>
                  <a:gd name="T114" fmla="*/ 19 w 662"/>
                  <a:gd name="T115" fmla="*/ 106 h 678"/>
                  <a:gd name="T116" fmla="*/ 16 w 662"/>
                  <a:gd name="T117" fmla="*/ 99 h 678"/>
                  <a:gd name="T118" fmla="*/ 16 w 662"/>
                  <a:gd name="T119" fmla="*/ 92 h 678"/>
                  <a:gd name="T120" fmla="*/ 10 w 662"/>
                  <a:gd name="T121" fmla="*/ 76 h 6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62" h="678">
                    <a:moveTo>
                      <a:pt x="6" y="137"/>
                    </a:moveTo>
                    <a:lnTo>
                      <a:pt x="3" y="130"/>
                    </a:lnTo>
                    <a:lnTo>
                      <a:pt x="2" y="124"/>
                    </a:lnTo>
                    <a:lnTo>
                      <a:pt x="2" y="116"/>
                    </a:lnTo>
                    <a:lnTo>
                      <a:pt x="5" y="108"/>
                    </a:lnTo>
                    <a:lnTo>
                      <a:pt x="15" y="104"/>
                    </a:lnTo>
                    <a:lnTo>
                      <a:pt x="10" y="92"/>
                    </a:lnTo>
                    <a:lnTo>
                      <a:pt x="11" y="81"/>
                    </a:lnTo>
                    <a:lnTo>
                      <a:pt x="18" y="70"/>
                    </a:lnTo>
                    <a:lnTo>
                      <a:pt x="32" y="65"/>
                    </a:lnTo>
                    <a:lnTo>
                      <a:pt x="31" y="53"/>
                    </a:lnTo>
                    <a:lnTo>
                      <a:pt x="36" y="44"/>
                    </a:lnTo>
                    <a:lnTo>
                      <a:pt x="46" y="37"/>
                    </a:lnTo>
                    <a:lnTo>
                      <a:pt x="61" y="37"/>
                    </a:lnTo>
                    <a:lnTo>
                      <a:pt x="64" y="32"/>
                    </a:lnTo>
                    <a:lnTo>
                      <a:pt x="68" y="28"/>
                    </a:lnTo>
                    <a:lnTo>
                      <a:pt x="72" y="23"/>
                    </a:lnTo>
                    <a:lnTo>
                      <a:pt x="77" y="20"/>
                    </a:lnTo>
                    <a:lnTo>
                      <a:pt x="81" y="17"/>
                    </a:lnTo>
                    <a:lnTo>
                      <a:pt x="87" y="16"/>
                    </a:lnTo>
                    <a:lnTo>
                      <a:pt x="93" y="15"/>
                    </a:lnTo>
                    <a:lnTo>
                      <a:pt x="100" y="16"/>
                    </a:lnTo>
                    <a:lnTo>
                      <a:pt x="107" y="9"/>
                    </a:lnTo>
                    <a:lnTo>
                      <a:pt x="115" y="5"/>
                    </a:lnTo>
                    <a:lnTo>
                      <a:pt x="123" y="2"/>
                    </a:lnTo>
                    <a:lnTo>
                      <a:pt x="131" y="4"/>
                    </a:lnTo>
                    <a:lnTo>
                      <a:pt x="139" y="6"/>
                    </a:lnTo>
                    <a:lnTo>
                      <a:pt x="147" y="7"/>
                    </a:lnTo>
                    <a:lnTo>
                      <a:pt x="153" y="6"/>
                    </a:lnTo>
                    <a:lnTo>
                      <a:pt x="160" y="4"/>
                    </a:lnTo>
                    <a:lnTo>
                      <a:pt x="165" y="2"/>
                    </a:lnTo>
                    <a:lnTo>
                      <a:pt x="173" y="1"/>
                    </a:lnTo>
                    <a:lnTo>
                      <a:pt x="184" y="0"/>
                    </a:lnTo>
                    <a:lnTo>
                      <a:pt x="194" y="0"/>
                    </a:lnTo>
                    <a:lnTo>
                      <a:pt x="205" y="4"/>
                    </a:lnTo>
                    <a:lnTo>
                      <a:pt x="213" y="8"/>
                    </a:lnTo>
                    <a:lnTo>
                      <a:pt x="219" y="16"/>
                    </a:lnTo>
                    <a:lnTo>
                      <a:pt x="222" y="29"/>
                    </a:lnTo>
                    <a:lnTo>
                      <a:pt x="231" y="29"/>
                    </a:lnTo>
                    <a:lnTo>
                      <a:pt x="240" y="29"/>
                    </a:lnTo>
                    <a:lnTo>
                      <a:pt x="248" y="31"/>
                    </a:lnTo>
                    <a:lnTo>
                      <a:pt x="255" y="33"/>
                    </a:lnTo>
                    <a:lnTo>
                      <a:pt x="261" y="38"/>
                    </a:lnTo>
                    <a:lnTo>
                      <a:pt x="264" y="44"/>
                    </a:lnTo>
                    <a:lnTo>
                      <a:pt x="267" y="52"/>
                    </a:lnTo>
                    <a:lnTo>
                      <a:pt x="268" y="61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1" y="67"/>
                    </a:lnTo>
                    <a:lnTo>
                      <a:pt x="295" y="70"/>
                    </a:lnTo>
                    <a:lnTo>
                      <a:pt x="299" y="75"/>
                    </a:lnTo>
                    <a:lnTo>
                      <a:pt x="300" y="81"/>
                    </a:lnTo>
                    <a:lnTo>
                      <a:pt x="299" y="88"/>
                    </a:lnTo>
                    <a:lnTo>
                      <a:pt x="294" y="96"/>
                    </a:lnTo>
                    <a:lnTo>
                      <a:pt x="300" y="99"/>
                    </a:lnTo>
                    <a:lnTo>
                      <a:pt x="307" y="104"/>
                    </a:lnTo>
                    <a:lnTo>
                      <a:pt x="313" y="108"/>
                    </a:lnTo>
                    <a:lnTo>
                      <a:pt x="318" y="114"/>
                    </a:lnTo>
                    <a:lnTo>
                      <a:pt x="322" y="121"/>
                    </a:lnTo>
                    <a:lnTo>
                      <a:pt x="323" y="128"/>
                    </a:lnTo>
                    <a:lnTo>
                      <a:pt x="322" y="135"/>
                    </a:lnTo>
                    <a:lnTo>
                      <a:pt x="317" y="143"/>
                    </a:lnTo>
                    <a:lnTo>
                      <a:pt x="323" y="145"/>
                    </a:lnTo>
                    <a:lnTo>
                      <a:pt x="329" y="150"/>
                    </a:lnTo>
                    <a:lnTo>
                      <a:pt x="333" y="155"/>
                    </a:lnTo>
                    <a:lnTo>
                      <a:pt x="335" y="161"/>
                    </a:lnTo>
                    <a:lnTo>
                      <a:pt x="340" y="161"/>
                    </a:lnTo>
                    <a:lnTo>
                      <a:pt x="347" y="163"/>
                    </a:lnTo>
                    <a:lnTo>
                      <a:pt x="353" y="167"/>
                    </a:lnTo>
                    <a:lnTo>
                      <a:pt x="359" y="172"/>
                    </a:lnTo>
                    <a:lnTo>
                      <a:pt x="362" y="177"/>
                    </a:lnTo>
                    <a:lnTo>
                      <a:pt x="365" y="184"/>
                    </a:lnTo>
                    <a:lnTo>
                      <a:pt x="365" y="192"/>
                    </a:lnTo>
                    <a:lnTo>
                      <a:pt x="361" y="200"/>
                    </a:lnTo>
                    <a:lnTo>
                      <a:pt x="368" y="200"/>
                    </a:lnTo>
                    <a:lnTo>
                      <a:pt x="375" y="201"/>
                    </a:lnTo>
                    <a:lnTo>
                      <a:pt x="379" y="205"/>
                    </a:lnTo>
                    <a:lnTo>
                      <a:pt x="383" y="209"/>
                    </a:lnTo>
                    <a:lnTo>
                      <a:pt x="386" y="213"/>
                    </a:lnTo>
                    <a:lnTo>
                      <a:pt x="391" y="214"/>
                    </a:lnTo>
                    <a:lnTo>
                      <a:pt x="397" y="214"/>
                    </a:lnTo>
                    <a:lnTo>
                      <a:pt x="403" y="214"/>
                    </a:lnTo>
                    <a:lnTo>
                      <a:pt x="406" y="213"/>
                    </a:lnTo>
                    <a:lnTo>
                      <a:pt x="411" y="213"/>
                    </a:lnTo>
                    <a:lnTo>
                      <a:pt x="416" y="212"/>
                    </a:lnTo>
                    <a:lnTo>
                      <a:pt x="422" y="211"/>
                    </a:lnTo>
                    <a:lnTo>
                      <a:pt x="428" y="209"/>
                    </a:lnTo>
                    <a:lnTo>
                      <a:pt x="434" y="209"/>
                    </a:lnTo>
                    <a:lnTo>
                      <a:pt x="438" y="209"/>
                    </a:lnTo>
                    <a:lnTo>
                      <a:pt x="442" y="211"/>
                    </a:lnTo>
                    <a:lnTo>
                      <a:pt x="447" y="213"/>
                    </a:lnTo>
                    <a:lnTo>
                      <a:pt x="454" y="216"/>
                    </a:lnTo>
                    <a:lnTo>
                      <a:pt x="459" y="220"/>
                    </a:lnTo>
                    <a:lnTo>
                      <a:pt x="462" y="224"/>
                    </a:lnTo>
                    <a:lnTo>
                      <a:pt x="473" y="223"/>
                    </a:lnTo>
                    <a:lnTo>
                      <a:pt x="483" y="223"/>
                    </a:lnTo>
                    <a:lnTo>
                      <a:pt x="490" y="226"/>
                    </a:lnTo>
                    <a:lnTo>
                      <a:pt x="496" y="229"/>
                    </a:lnTo>
                    <a:lnTo>
                      <a:pt x="497" y="232"/>
                    </a:lnTo>
                    <a:lnTo>
                      <a:pt x="497" y="235"/>
                    </a:lnTo>
                    <a:lnTo>
                      <a:pt x="496" y="238"/>
                    </a:lnTo>
                    <a:lnTo>
                      <a:pt x="493" y="242"/>
                    </a:lnTo>
                    <a:lnTo>
                      <a:pt x="500" y="239"/>
                    </a:lnTo>
                    <a:lnTo>
                      <a:pt x="506" y="237"/>
                    </a:lnTo>
                    <a:lnTo>
                      <a:pt x="511" y="236"/>
                    </a:lnTo>
                    <a:lnTo>
                      <a:pt x="513" y="236"/>
                    </a:lnTo>
                    <a:lnTo>
                      <a:pt x="518" y="241"/>
                    </a:lnTo>
                    <a:lnTo>
                      <a:pt x="528" y="249"/>
                    </a:lnTo>
                    <a:lnTo>
                      <a:pt x="538" y="257"/>
                    </a:lnTo>
                    <a:lnTo>
                      <a:pt x="542" y="261"/>
                    </a:lnTo>
                    <a:lnTo>
                      <a:pt x="541" y="266"/>
                    </a:lnTo>
                    <a:lnTo>
                      <a:pt x="538" y="272"/>
                    </a:lnTo>
                    <a:lnTo>
                      <a:pt x="536" y="278"/>
                    </a:lnTo>
                    <a:lnTo>
                      <a:pt x="534" y="283"/>
                    </a:lnTo>
                    <a:lnTo>
                      <a:pt x="541" y="285"/>
                    </a:lnTo>
                    <a:lnTo>
                      <a:pt x="549" y="289"/>
                    </a:lnTo>
                    <a:lnTo>
                      <a:pt x="556" y="292"/>
                    </a:lnTo>
                    <a:lnTo>
                      <a:pt x="564" y="298"/>
                    </a:lnTo>
                    <a:lnTo>
                      <a:pt x="569" y="303"/>
                    </a:lnTo>
                    <a:lnTo>
                      <a:pt x="574" y="308"/>
                    </a:lnTo>
                    <a:lnTo>
                      <a:pt x="578" y="314"/>
                    </a:lnTo>
                    <a:lnTo>
                      <a:pt x="579" y="320"/>
                    </a:lnTo>
                    <a:lnTo>
                      <a:pt x="587" y="320"/>
                    </a:lnTo>
                    <a:lnTo>
                      <a:pt x="596" y="326"/>
                    </a:lnTo>
                    <a:lnTo>
                      <a:pt x="601" y="336"/>
                    </a:lnTo>
                    <a:lnTo>
                      <a:pt x="601" y="353"/>
                    </a:lnTo>
                    <a:lnTo>
                      <a:pt x="605" y="356"/>
                    </a:lnTo>
                    <a:lnTo>
                      <a:pt x="610" y="361"/>
                    </a:lnTo>
                    <a:lnTo>
                      <a:pt x="611" y="368"/>
                    </a:lnTo>
                    <a:lnTo>
                      <a:pt x="611" y="376"/>
                    </a:lnTo>
                    <a:lnTo>
                      <a:pt x="624" y="381"/>
                    </a:lnTo>
                    <a:lnTo>
                      <a:pt x="633" y="390"/>
                    </a:lnTo>
                    <a:lnTo>
                      <a:pt x="635" y="404"/>
                    </a:lnTo>
                    <a:lnTo>
                      <a:pt x="627" y="421"/>
                    </a:lnTo>
                    <a:lnTo>
                      <a:pt x="634" y="422"/>
                    </a:lnTo>
                    <a:lnTo>
                      <a:pt x="641" y="425"/>
                    </a:lnTo>
                    <a:lnTo>
                      <a:pt x="648" y="429"/>
                    </a:lnTo>
                    <a:lnTo>
                      <a:pt x="652" y="434"/>
                    </a:lnTo>
                    <a:lnTo>
                      <a:pt x="656" y="440"/>
                    </a:lnTo>
                    <a:lnTo>
                      <a:pt x="656" y="445"/>
                    </a:lnTo>
                    <a:lnTo>
                      <a:pt x="653" y="451"/>
                    </a:lnTo>
                    <a:lnTo>
                      <a:pt x="648" y="458"/>
                    </a:lnTo>
                    <a:lnTo>
                      <a:pt x="657" y="475"/>
                    </a:lnTo>
                    <a:lnTo>
                      <a:pt x="662" y="494"/>
                    </a:lnTo>
                    <a:lnTo>
                      <a:pt x="662" y="510"/>
                    </a:lnTo>
                    <a:lnTo>
                      <a:pt x="657" y="522"/>
                    </a:lnTo>
                    <a:lnTo>
                      <a:pt x="650" y="532"/>
                    </a:lnTo>
                    <a:lnTo>
                      <a:pt x="647" y="538"/>
                    </a:lnTo>
                    <a:lnTo>
                      <a:pt x="645" y="544"/>
                    </a:lnTo>
                    <a:lnTo>
                      <a:pt x="647" y="550"/>
                    </a:lnTo>
                    <a:lnTo>
                      <a:pt x="648" y="558"/>
                    </a:lnTo>
                    <a:lnTo>
                      <a:pt x="647" y="567"/>
                    </a:lnTo>
                    <a:lnTo>
                      <a:pt x="642" y="576"/>
                    </a:lnTo>
                    <a:lnTo>
                      <a:pt x="632" y="583"/>
                    </a:lnTo>
                    <a:lnTo>
                      <a:pt x="634" y="601"/>
                    </a:lnTo>
                    <a:lnTo>
                      <a:pt x="632" y="617"/>
                    </a:lnTo>
                    <a:lnTo>
                      <a:pt x="622" y="629"/>
                    </a:lnTo>
                    <a:lnTo>
                      <a:pt x="605" y="633"/>
                    </a:lnTo>
                    <a:lnTo>
                      <a:pt x="603" y="637"/>
                    </a:lnTo>
                    <a:lnTo>
                      <a:pt x="599" y="643"/>
                    </a:lnTo>
                    <a:lnTo>
                      <a:pt x="596" y="648"/>
                    </a:lnTo>
                    <a:lnTo>
                      <a:pt x="591" y="652"/>
                    </a:lnTo>
                    <a:lnTo>
                      <a:pt x="587" y="656"/>
                    </a:lnTo>
                    <a:lnTo>
                      <a:pt x="580" y="658"/>
                    </a:lnTo>
                    <a:lnTo>
                      <a:pt x="574" y="658"/>
                    </a:lnTo>
                    <a:lnTo>
                      <a:pt x="566" y="657"/>
                    </a:lnTo>
                    <a:lnTo>
                      <a:pt x="565" y="662"/>
                    </a:lnTo>
                    <a:lnTo>
                      <a:pt x="566" y="667"/>
                    </a:lnTo>
                    <a:lnTo>
                      <a:pt x="568" y="673"/>
                    </a:lnTo>
                    <a:lnTo>
                      <a:pt x="574" y="678"/>
                    </a:lnTo>
                    <a:lnTo>
                      <a:pt x="567" y="674"/>
                    </a:lnTo>
                    <a:lnTo>
                      <a:pt x="560" y="672"/>
                    </a:lnTo>
                    <a:lnTo>
                      <a:pt x="553" y="668"/>
                    </a:lnTo>
                    <a:lnTo>
                      <a:pt x="548" y="665"/>
                    </a:lnTo>
                    <a:lnTo>
                      <a:pt x="542" y="662"/>
                    </a:lnTo>
                    <a:lnTo>
                      <a:pt x="538" y="656"/>
                    </a:lnTo>
                    <a:lnTo>
                      <a:pt x="536" y="650"/>
                    </a:lnTo>
                    <a:lnTo>
                      <a:pt x="535" y="643"/>
                    </a:lnTo>
                    <a:lnTo>
                      <a:pt x="527" y="642"/>
                    </a:lnTo>
                    <a:lnTo>
                      <a:pt x="516" y="639"/>
                    </a:lnTo>
                    <a:lnTo>
                      <a:pt x="508" y="632"/>
                    </a:lnTo>
                    <a:lnTo>
                      <a:pt x="502" y="624"/>
                    </a:lnTo>
                    <a:lnTo>
                      <a:pt x="497" y="639"/>
                    </a:lnTo>
                    <a:lnTo>
                      <a:pt x="475" y="622"/>
                    </a:lnTo>
                    <a:lnTo>
                      <a:pt x="477" y="634"/>
                    </a:lnTo>
                    <a:lnTo>
                      <a:pt x="482" y="647"/>
                    </a:lnTo>
                    <a:lnTo>
                      <a:pt x="489" y="658"/>
                    </a:lnTo>
                    <a:lnTo>
                      <a:pt x="497" y="666"/>
                    </a:lnTo>
                    <a:lnTo>
                      <a:pt x="488" y="668"/>
                    </a:lnTo>
                    <a:lnTo>
                      <a:pt x="479" y="671"/>
                    </a:lnTo>
                    <a:lnTo>
                      <a:pt x="469" y="671"/>
                    </a:lnTo>
                    <a:lnTo>
                      <a:pt x="460" y="671"/>
                    </a:lnTo>
                    <a:lnTo>
                      <a:pt x="451" y="671"/>
                    </a:lnTo>
                    <a:lnTo>
                      <a:pt x="443" y="668"/>
                    </a:lnTo>
                    <a:lnTo>
                      <a:pt x="436" y="665"/>
                    </a:lnTo>
                    <a:lnTo>
                      <a:pt x="431" y="659"/>
                    </a:lnTo>
                    <a:lnTo>
                      <a:pt x="426" y="663"/>
                    </a:lnTo>
                    <a:lnTo>
                      <a:pt x="420" y="666"/>
                    </a:lnTo>
                    <a:lnTo>
                      <a:pt x="413" y="668"/>
                    </a:lnTo>
                    <a:lnTo>
                      <a:pt x="405" y="670"/>
                    </a:lnTo>
                    <a:lnTo>
                      <a:pt x="399" y="670"/>
                    </a:lnTo>
                    <a:lnTo>
                      <a:pt x="392" y="668"/>
                    </a:lnTo>
                    <a:lnTo>
                      <a:pt x="388" y="666"/>
                    </a:lnTo>
                    <a:lnTo>
                      <a:pt x="385" y="660"/>
                    </a:lnTo>
                    <a:lnTo>
                      <a:pt x="378" y="660"/>
                    </a:lnTo>
                    <a:lnTo>
                      <a:pt x="371" y="659"/>
                    </a:lnTo>
                    <a:lnTo>
                      <a:pt x="366" y="659"/>
                    </a:lnTo>
                    <a:lnTo>
                      <a:pt x="359" y="657"/>
                    </a:lnTo>
                    <a:lnTo>
                      <a:pt x="354" y="655"/>
                    </a:lnTo>
                    <a:lnTo>
                      <a:pt x="348" y="651"/>
                    </a:lnTo>
                    <a:lnTo>
                      <a:pt x="345" y="645"/>
                    </a:lnTo>
                    <a:lnTo>
                      <a:pt x="343" y="640"/>
                    </a:lnTo>
                    <a:lnTo>
                      <a:pt x="336" y="644"/>
                    </a:lnTo>
                    <a:lnTo>
                      <a:pt x="328" y="648"/>
                    </a:lnTo>
                    <a:lnTo>
                      <a:pt x="321" y="651"/>
                    </a:lnTo>
                    <a:lnTo>
                      <a:pt x="314" y="652"/>
                    </a:lnTo>
                    <a:lnTo>
                      <a:pt x="307" y="652"/>
                    </a:lnTo>
                    <a:lnTo>
                      <a:pt x="300" y="650"/>
                    </a:lnTo>
                    <a:lnTo>
                      <a:pt x="294" y="647"/>
                    </a:lnTo>
                    <a:lnTo>
                      <a:pt x="290" y="641"/>
                    </a:lnTo>
                    <a:lnTo>
                      <a:pt x="283" y="648"/>
                    </a:lnTo>
                    <a:lnTo>
                      <a:pt x="275" y="649"/>
                    </a:lnTo>
                    <a:lnTo>
                      <a:pt x="267" y="645"/>
                    </a:lnTo>
                    <a:lnTo>
                      <a:pt x="260" y="634"/>
                    </a:lnTo>
                    <a:lnTo>
                      <a:pt x="253" y="640"/>
                    </a:lnTo>
                    <a:lnTo>
                      <a:pt x="242" y="643"/>
                    </a:lnTo>
                    <a:lnTo>
                      <a:pt x="231" y="643"/>
                    </a:lnTo>
                    <a:lnTo>
                      <a:pt x="219" y="641"/>
                    </a:lnTo>
                    <a:lnTo>
                      <a:pt x="209" y="635"/>
                    </a:lnTo>
                    <a:lnTo>
                      <a:pt x="201" y="626"/>
                    </a:lnTo>
                    <a:lnTo>
                      <a:pt x="196" y="612"/>
                    </a:lnTo>
                    <a:lnTo>
                      <a:pt x="199" y="595"/>
                    </a:lnTo>
                    <a:lnTo>
                      <a:pt x="188" y="595"/>
                    </a:lnTo>
                    <a:lnTo>
                      <a:pt x="181" y="591"/>
                    </a:lnTo>
                    <a:lnTo>
                      <a:pt x="179" y="581"/>
                    </a:lnTo>
                    <a:lnTo>
                      <a:pt x="184" y="561"/>
                    </a:lnTo>
                    <a:lnTo>
                      <a:pt x="176" y="561"/>
                    </a:lnTo>
                    <a:lnTo>
                      <a:pt x="165" y="561"/>
                    </a:lnTo>
                    <a:lnTo>
                      <a:pt x="155" y="561"/>
                    </a:lnTo>
                    <a:lnTo>
                      <a:pt x="145" y="559"/>
                    </a:lnTo>
                    <a:lnTo>
                      <a:pt x="135" y="556"/>
                    </a:lnTo>
                    <a:lnTo>
                      <a:pt x="129" y="550"/>
                    </a:lnTo>
                    <a:lnTo>
                      <a:pt x="125" y="541"/>
                    </a:lnTo>
                    <a:lnTo>
                      <a:pt x="125" y="527"/>
                    </a:lnTo>
                    <a:lnTo>
                      <a:pt x="114" y="527"/>
                    </a:lnTo>
                    <a:lnTo>
                      <a:pt x="103" y="521"/>
                    </a:lnTo>
                    <a:lnTo>
                      <a:pt x="96" y="512"/>
                    </a:lnTo>
                    <a:lnTo>
                      <a:pt x="94" y="499"/>
                    </a:lnTo>
                    <a:lnTo>
                      <a:pt x="88" y="498"/>
                    </a:lnTo>
                    <a:lnTo>
                      <a:pt x="82" y="495"/>
                    </a:lnTo>
                    <a:lnTo>
                      <a:pt x="77" y="491"/>
                    </a:lnTo>
                    <a:lnTo>
                      <a:pt x="71" y="487"/>
                    </a:lnTo>
                    <a:lnTo>
                      <a:pt x="66" y="481"/>
                    </a:lnTo>
                    <a:lnTo>
                      <a:pt x="63" y="475"/>
                    </a:lnTo>
                    <a:lnTo>
                      <a:pt x="61" y="469"/>
                    </a:lnTo>
                    <a:lnTo>
                      <a:pt x="59" y="464"/>
                    </a:lnTo>
                    <a:lnTo>
                      <a:pt x="51" y="466"/>
                    </a:lnTo>
                    <a:lnTo>
                      <a:pt x="44" y="464"/>
                    </a:lnTo>
                    <a:lnTo>
                      <a:pt x="40" y="457"/>
                    </a:lnTo>
                    <a:lnTo>
                      <a:pt x="40" y="441"/>
                    </a:lnTo>
                    <a:lnTo>
                      <a:pt x="28" y="442"/>
                    </a:lnTo>
                    <a:lnTo>
                      <a:pt x="21" y="440"/>
                    </a:lnTo>
                    <a:lnTo>
                      <a:pt x="18" y="430"/>
                    </a:lnTo>
                    <a:lnTo>
                      <a:pt x="21" y="413"/>
                    </a:lnTo>
                    <a:lnTo>
                      <a:pt x="12" y="411"/>
                    </a:lnTo>
                    <a:lnTo>
                      <a:pt x="8" y="403"/>
                    </a:lnTo>
                    <a:lnTo>
                      <a:pt x="8" y="392"/>
                    </a:lnTo>
                    <a:lnTo>
                      <a:pt x="11" y="381"/>
                    </a:lnTo>
                    <a:lnTo>
                      <a:pt x="4" y="373"/>
                    </a:lnTo>
                    <a:lnTo>
                      <a:pt x="0" y="366"/>
                    </a:lnTo>
                    <a:lnTo>
                      <a:pt x="1" y="357"/>
                    </a:lnTo>
                    <a:lnTo>
                      <a:pt x="9" y="348"/>
                    </a:lnTo>
                    <a:lnTo>
                      <a:pt x="4" y="342"/>
                    </a:lnTo>
                    <a:lnTo>
                      <a:pt x="2" y="335"/>
                    </a:lnTo>
                    <a:lnTo>
                      <a:pt x="1" y="328"/>
                    </a:lnTo>
                    <a:lnTo>
                      <a:pt x="1" y="320"/>
                    </a:lnTo>
                    <a:lnTo>
                      <a:pt x="4" y="311"/>
                    </a:lnTo>
                    <a:lnTo>
                      <a:pt x="9" y="300"/>
                    </a:lnTo>
                    <a:lnTo>
                      <a:pt x="17" y="290"/>
                    </a:lnTo>
                    <a:lnTo>
                      <a:pt x="28" y="278"/>
                    </a:lnTo>
                    <a:lnTo>
                      <a:pt x="23" y="273"/>
                    </a:lnTo>
                    <a:lnTo>
                      <a:pt x="20" y="266"/>
                    </a:lnTo>
                    <a:lnTo>
                      <a:pt x="21" y="258"/>
                    </a:lnTo>
                    <a:lnTo>
                      <a:pt x="25" y="250"/>
                    </a:lnTo>
                    <a:lnTo>
                      <a:pt x="26" y="242"/>
                    </a:lnTo>
                    <a:lnTo>
                      <a:pt x="28" y="234"/>
                    </a:lnTo>
                    <a:lnTo>
                      <a:pt x="33" y="226"/>
                    </a:lnTo>
                    <a:lnTo>
                      <a:pt x="40" y="222"/>
                    </a:lnTo>
                    <a:lnTo>
                      <a:pt x="39" y="218"/>
                    </a:lnTo>
                    <a:lnTo>
                      <a:pt x="38" y="212"/>
                    </a:lnTo>
                    <a:lnTo>
                      <a:pt x="35" y="208"/>
                    </a:lnTo>
                    <a:lnTo>
                      <a:pt x="34" y="206"/>
                    </a:lnTo>
                    <a:lnTo>
                      <a:pt x="33" y="204"/>
                    </a:lnTo>
                    <a:lnTo>
                      <a:pt x="32" y="200"/>
                    </a:lnTo>
                    <a:lnTo>
                      <a:pt x="31" y="198"/>
                    </a:lnTo>
                    <a:lnTo>
                      <a:pt x="30" y="196"/>
                    </a:lnTo>
                    <a:lnTo>
                      <a:pt x="30" y="192"/>
                    </a:lnTo>
                    <a:lnTo>
                      <a:pt x="30" y="189"/>
                    </a:lnTo>
                    <a:lnTo>
                      <a:pt x="30" y="186"/>
                    </a:lnTo>
                    <a:lnTo>
                      <a:pt x="31" y="184"/>
                    </a:lnTo>
                    <a:lnTo>
                      <a:pt x="26" y="185"/>
                    </a:lnTo>
                    <a:lnTo>
                      <a:pt x="21" y="183"/>
                    </a:lnTo>
                    <a:lnTo>
                      <a:pt x="20" y="176"/>
                    </a:lnTo>
                    <a:lnTo>
                      <a:pt x="25" y="159"/>
                    </a:lnTo>
                    <a:lnTo>
                      <a:pt x="20" y="152"/>
                    </a:lnTo>
                    <a:lnTo>
                      <a:pt x="16" y="146"/>
                    </a:lnTo>
                    <a:lnTo>
                      <a:pt x="11" y="140"/>
                    </a:lnTo>
                    <a:lnTo>
                      <a:pt x="6" y="1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79" name="Freeform 11"/>
              <p:cNvSpPr>
                <a:spLocks/>
              </p:cNvSpPr>
              <p:nvPr/>
            </p:nvSpPr>
            <p:spPr bwMode="auto">
              <a:xfrm>
                <a:off x="2044" y="2008"/>
                <a:ext cx="24" cy="17"/>
              </a:xfrm>
              <a:custGeom>
                <a:avLst/>
                <a:gdLst>
                  <a:gd name="T0" fmla="*/ 6 w 49"/>
                  <a:gd name="T1" fmla="*/ 4 h 34"/>
                  <a:gd name="T2" fmla="*/ 9 w 49"/>
                  <a:gd name="T3" fmla="*/ 1 h 34"/>
                  <a:gd name="T4" fmla="*/ 13 w 49"/>
                  <a:gd name="T5" fmla="*/ 0 h 34"/>
                  <a:gd name="T6" fmla="*/ 16 w 49"/>
                  <a:gd name="T7" fmla="*/ 0 h 34"/>
                  <a:gd name="T8" fmla="*/ 18 w 49"/>
                  <a:gd name="T9" fmla="*/ 1 h 34"/>
                  <a:gd name="T10" fmla="*/ 20 w 49"/>
                  <a:gd name="T11" fmla="*/ 2 h 34"/>
                  <a:gd name="T12" fmla="*/ 22 w 49"/>
                  <a:gd name="T13" fmla="*/ 4 h 34"/>
                  <a:gd name="T14" fmla="*/ 23 w 49"/>
                  <a:gd name="T15" fmla="*/ 7 h 34"/>
                  <a:gd name="T16" fmla="*/ 23 w 49"/>
                  <a:gd name="T17" fmla="*/ 9 h 34"/>
                  <a:gd name="T18" fmla="*/ 24 w 49"/>
                  <a:gd name="T19" fmla="*/ 11 h 34"/>
                  <a:gd name="T20" fmla="*/ 24 w 49"/>
                  <a:gd name="T21" fmla="*/ 13 h 34"/>
                  <a:gd name="T22" fmla="*/ 22 w 49"/>
                  <a:gd name="T23" fmla="*/ 15 h 34"/>
                  <a:gd name="T24" fmla="*/ 19 w 49"/>
                  <a:gd name="T25" fmla="*/ 17 h 34"/>
                  <a:gd name="T26" fmla="*/ 17 w 49"/>
                  <a:gd name="T27" fmla="*/ 17 h 34"/>
                  <a:gd name="T28" fmla="*/ 14 w 49"/>
                  <a:gd name="T29" fmla="*/ 17 h 34"/>
                  <a:gd name="T30" fmla="*/ 11 w 49"/>
                  <a:gd name="T31" fmla="*/ 17 h 34"/>
                  <a:gd name="T32" fmla="*/ 9 w 49"/>
                  <a:gd name="T33" fmla="*/ 17 h 34"/>
                  <a:gd name="T34" fmla="*/ 6 w 49"/>
                  <a:gd name="T35" fmla="*/ 17 h 34"/>
                  <a:gd name="T36" fmla="*/ 3 w 49"/>
                  <a:gd name="T37" fmla="*/ 16 h 34"/>
                  <a:gd name="T38" fmla="*/ 2 w 49"/>
                  <a:gd name="T39" fmla="*/ 16 h 34"/>
                  <a:gd name="T40" fmla="*/ 0 w 49"/>
                  <a:gd name="T41" fmla="*/ 15 h 34"/>
                  <a:gd name="T42" fmla="*/ 1 w 49"/>
                  <a:gd name="T43" fmla="*/ 13 h 34"/>
                  <a:gd name="T44" fmla="*/ 1 w 49"/>
                  <a:gd name="T45" fmla="*/ 11 h 34"/>
                  <a:gd name="T46" fmla="*/ 2 w 49"/>
                  <a:gd name="T47" fmla="*/ 9 h 34"/>
                  <a:gd name="T48" fmla="*/ 3 w 49"/>
                  <a:gd name="T49" fmla="*/ 7 h 34"/>
                  <a:gd name="T50" fmla="*/ 6 w 49"/>
                  <a:gd name="T51" fmla="*/ 9 h 34"/>
                  <a:gd name="T52" fmla="*/ 8 w 49"/>
                  <a:gd name="T53" fmla="*/ 9 h 34"/>
                  <a:gd name="T54" fmla="*/ 10 w 49"/>
                  <a:gd name="T55" fmla="*/ 9 h 34"/>
                  <a:gd name="T56" fmla="*/ 11 w 49"/>
                  <a:gd name="T57" fmla="*/ 8 h 34"/>
                  <a:gd name="T58" fmla="*/ 12 w 49"/>
                  <a:gd name="T59" fmla="*/ 7 h 34"/>
                  <a:gd name="T60" fmla="*/ 11 w 49"/>
                  <a:gd name="T61" fmla="*/ 5 h 34"/>
                  <a:gd name="T62" fmla="*/ 10 w 49"/>
                  <a:gd name="T63" fmla="*/ 4 h 34"/>
                  <a:gd name="T64" fmla="*/ 6 w 49"/>
                  <a:gd name="T65" fmla="*/ 4 h 3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9" h="34">
                    <a:moveTo>
                      <a:pt x="13" y="7"/>
                    </a:moveTo>
                    <a:lnTo>
                      <a:pt x="19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1"/>
                    </a:lnTo>
                    <a:lnTo>
                      <a:pt x="41" y="3"/>
                    </a:lnTo>
                    <a:lnTo>
                      <a:pt x="44" y="7"/>
                    </a:lnTo>
                    <a:lnTo>
                      <a:pt x="46" y="13"/>
                    </a:lnTo>
                    <a:lnTo>
                      <a:pt x="46" y="18"/>
                    </a:lnTo>
                    <a:lnTo>
                      <a:pt x="49" y="21"/>
                    </a:lnTo>
                    <a:lnTo>
                      <a:pt x="48" y="25"/>
                    </a:lnTo>
                    <a:lnTo>
                      <a:pt x="44" y="30"/>
                    </a:lnTo>
                    <a:lnTo>
                      <a:pt x="38" y="33"/>
                    </a:lnTo>
                    <a:lnTo>
                      <a:pt x="34" y="34"/>
                    </a:lnTo>
                    <a:lnTo>
                      <a:pt x="29" y="34"/>
                    </a:lnTo>
                    <a:lnTo>
                      <a:pt x="23" y="34"/>
                    </a:lnTo>
                    <a:lnTo>
                      <a:pt x="18" y="34"/>
                    </a:lnTo>
                    <a:lnTo>
                      <a:pt x="13" y="33"/>
                    </a:lnTo>
                    <a:lnTo>
                      <a:pt x="7" y="32"/>
                    </a:lnTo>
                    <a:lnTo>
                      <a:pt x="4" y="31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7" y="18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5" y="14"/>
                    </a:lnTo>
                    <a:lnTo>
                      <a:pt x="23" y="10"/>
                    </a:lnTo>
                    <a:lnTo>
                      <a:pt x="20" y="8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80" name="Freeform 12"/>
              <p:cNvSpPr>
                <a:spLocks/>
              </p:cNvSpPr>
              <p:nvPr/>
            </p:nvSpPr>
            <p:spPr bwMode="auto">
              <a:xfrm>
                <a:off x="2105" y="2136"/>
                <a:ext cx="21" cy="35"/>
              </a:xfrm>
              <a:custGeom>
                <a:avLst/>
                <a:gdLst>
                  <a:gd name="T0" fmla="*/ 4 w 43"/>
                  <a:gd name="T1" fmla="*/ 0 h 70"/>
                  <a:gd name="T2" fmla="*/ 9 w 43"/>
                  <a:gd name="T3" fmla="*/ 3 h 70"/>
                  <a:gd name="T4" fmla="*/ 11 w 43"/>
                  <a:gd name="T5" fmla="*/ 6 h 70"/>
                  <a:gd name="T6" fmla="*/ 13 w 43"/>
                  <a:gd name="T7" fmla="*/ 8 h 70"/>
                  <a:gd name="T8" fmla="*/ 14 w 43"/>
                  <a:gd name="T9" fmla="*/ 11 h 70"/>
                  <a:gd name="T10" fmla="*/ 14 w 43"/>
                  <a:gd name="T11" fmla="*/ 14 h 70"/>
                  <a:gd name="T12" fmla="*/ 15 w 43"/>
                  <a:gd name="T13" fmla="*/ 16 h 70"/>
                  <a:gd name="T14" fmla="*/ 17 w 43"/>
                  <a:gd name="T15" fmla="*/ 19 h 70"/>
                  <a:gd name="T16" fmla="*/ 21 w 43"/>
                  <a:gd name="T17" fmla="*/ 22 h 70"/>
                  <a:gd name="T18" fmla="*/ 18 w 43"/>
                  <a:gd name="T19" fmla="*/ 23 h 70"/>
                  <a:gd name="T20" fmla="*/ 15 w 43"/>
                  <a:gd name="T21" fmla="*/ 26 h 70"/>
                  <a:gd name="T22" fmla="*/ 13 w 43"/>
                  <a:gd name="T23" fmla="*/ 30 h 70"/>
                  <a:gd name="T24" fmla="*/ 11 w 43"/>
                  <a:gd name="T25" fmla="*/ 35 h 70"/>
                  <a:gd name="T26" fmla="*/ 11 w 43"/>
                  <a:gd name="T27" fmla="*/ 31 h 70"/>
                  <a:gd name="T28" fmla="*/ 11 w 43"/>
                  <a:gd name="T29" fmla="*/ 28 h 70"/>
                  <a:gd name="T30" fmla="*/ 11 w 43"/>
                  <a:gd name="T31" fmla="*/ 25 h 70"/>
                  <a:gd name="T32" fmla="*/ 11 w 43"/>
                  <a:gd name="T33" fmla="*/ 23 h 70"/>
                  <a:gd name="T34" fmla="*/ 10 w 43"/>
                  <a:gd name="T35" fmla="*/ 21 h 70"/>
                  <a:gd name="T36" fmla="*/ 8 w 43"/>
                  <a:gd name="T37" fmla="*/ 19 h 70"/>
                  <a:gd name="T38" fmla="*/ 6 w 43"/>
                  <a:gd name="T39" fmla="*/ 16 h 70"/>
                  <a:gd name="T40" fmla="*/ 6 w 43"/>
                  <a:gd name="T41" fmla="*/ 14 h 70"/>
                  <a:gd name="T42" fmla="*/ 5 w 43"/>
                  <a:gd name="T43" fmla="*/ 16 h 70"/>
                  <a:gd name="T44" fmla="*/ 3 w 43"/>
                  <a:gd name="T45" fmla="*/ 19 h 70"/>
                  <a:gd name="T46" fmla="*/ 3 w 43"/>
                  <a:gd name="T47" fmla="*/ 22 h 70"/>
                  <a:gd name="T48" fmla="*/ 2 w 43"/>
                  <a:gd name="T49" fmla="*/ 25 h 70"/>
                  <a:gd name="T50" fmla="*/ 1 w 43"/>
                  <a:gd name="T51" fmla="*/ 22 h 70"/>
                  <a:gd name="T52" fmla="*/ 1 w 43"/>
                  <a:gd name="T53" fmla="*/ 18 h 70"/>
                  <a:gd name="T54" fmla="*/ 0 w 43"/>
                  <a:gd name="T55" fmla="*/ 15 h 70"/>
                  <a:gd name="T56" fmla="*/ 0 w 43"/>
                  <a:gd name="T57" fmla="*/ 12 h 70"/>
                  <a:gd name="T58" fmla="*/ 1 w 43"/>
                  <a:gd name="T59" fmla="*/ 10 h 70"/>
                  <a:gd name="T60" fmla="*/ 2 w 43"/>
                  <a:gd name="T61" fmla="*/ 6 h 70"/>
                  <a:gd name="T62" fmla="*/ 3 w 43"/>
                  <a:gd name="T63" fmla="*/ 3 h 70"/>
                  <a:gd name="T64" fmla="*/ 4 w 43"/>
                  <a:gd name="T65" fmla="*/ 0 h 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3" h="70">
                    <a:moveTo>
                      <a:pt x="9" y="0"/>
                    </a:moveTo>
                    <a:lnTo>
                      <a:pt x="18" y="5"/>
                    </a:lnTo>
                    <a:lnTo>
                      <a:pt x="23" y="11"/>
                    </a:lnTo>
                    <a:lnTo>
                      <a:pt x="26" y="15"/>
                    </a:lnTo>
                    <a:lnTo>
                      <a:pt x="28" y="21"/>
                    </a:lnTo>
                    <a:lnTo>
                      <a:pt x="28" y="27"/>
                    </a:lnTo>
                    <a:lnTo>
                      <a:pt x="30" y="32"/>
                    </a:lnTo>
                    <a:lnTo>
                      <a:pt x="35" y="38"/>
                    </a:lnTo>
                    <a:lnTo>
                      <a:pt x="43" y="44"/>
                    </a:lnTo>
                    <a:lnTo>
                      <a:pt x="36" y="46"/>
                    </a:lnTo>
                    <a:lnTo>
                      <a:pt x="30" y="51"/>
                    </a:lnTo>
                    <a:lnTo>
                      <a:pt x="26" y="59"/>
                    </a:lnTo>
                    <a:lnTo>
                      <a:pt x="23" y="70"/>
                    </a:lnTo>
                    <a:lnTo>
                      <a:pt x="22" y="62"/>
                    </a:lnTo>
                    <a:lnTo>
                      <a:pt x="22" y="55"/>
                    </a:lnTo>
                    <a:lnTo>
                      <a:pt x="22" y="50"/>
                    </a:lnTo>
                    <a:lnTo>
                      <a:pt x="23" y="45"/>
                    </a:lnTo>
                    <a:lnTo>
                      <a:pt x="20" y="42"/>
                    </a:lnTo>
                    <a:lnTo>
                      <a:pt x="17" y="38"/>
                    </a:lnTo>
                    <a:lnTo>
                      <a:pt x="13" y="32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7" y="37"/>
                    </a:lnTo>
                    <a:lnTo>
                      <a:pt x="6" y="43"/>
                    </a:lnTo>
                    <a:lnTo>
                      <a:pt x="5" y="49"/>
                    </a:lnTo>
                    <a:lnTo>
                      <a:pt x="3" y="43"/>
                    </a:lnTo>
                    <a:lnTo>
                      <a:pt x="2" y="36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5" y="12"/>
                    </a:lnTo>
                    <a:lnTo>
                      <a:pt x="7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81" name="Freeform 13"/>
              <p:cNvSpPr>
                <a:spLocks/>
              </p:cNvSpPr>
              <p:nvPr/>
            </p:nvSpPr>
            <p:spPr bwMode="auto">
              <a:xfrm>
                <a:off x="2132" y="2170"/>
                <a:ext cx="139" cy="85"/>
              </a:xfrm>
              <a:custGeom>
                <a:avLst/>
                <a:gdLst>
                  <a:gd name="T0" fmla="*/ 4 w 277"/>
                  <a:gd name="T1" fmla="*/ 6 h 170"/>
                  <a:gd name="T2" fmla="*/ 10 w 277"/>
                  <a:gd name="T3" fmla="*/ 12 h 170"/>
                  <a:gd name="T4" fmla="*/ 21 w 277"/>
                  <a:gd name="T5" fmla="*/ 14 h 170"/>
                  <a:gd name="T6" fmla="*/ 19 w 277"/>
                  <a:gd name="T7" fmla="*/ 27 h 170"/>
                  <a:gd name="T8" fmla="*/ 25 w 277"/>
                  <a:gd name="T9" fmla="*/ 35 h 170"/>
                  <a:gd name="T10" fmla="*/ 35 w 277"/>
                  <a:gd name="T11" fmla="*/ 39 h 170"/>
                  <a:gd name="T12" fmla="*/ 45 w 277"/>
                  <a:gd name="T13" fmla="*/ 42 h 170"/>
                  <a:gd name="T14" fmla="*/ 48 w 277"/>
                  <a:gd name="T15" fmla="*/ 51 h 170"/>
                  <a:gd name="T16" fmla="*/ 57 w 277"/>
                  <a:gd name="T17" fmla="*/ 54 h 170"/>
                  <a:gd name="T18" fmla="*/ 69 w 277"/>
                  <a:gd name="T19" fmla="*/ 54 h 170"/>
                  <a:gd name="T20" fmla="*/ 76 w 277"/>
                  <a:gd name="T21" fmla="*/ 63 h 170"/>
                  <a:gd name="T22" fmla="*/ 87 w 277"/>
                  <a:gd name="T23" fmla="*/ 66 h 170"/>
                  <a:gd name="T24" fmla="*/ 97 w 277"/>
                  <a:gd name="T25" fmla="*/ 65 h 170"/>
                  <a:gd name="T26" fmla="*/ 105 w 277"/>
                  <a:gd name="T27" fmla="*/ 64 h 170"/>
                  <a:gd name="T28" fmla="*/ 107 w 277"/>
                  <a:gd name="T29" fmla="*/ 56 h 170"/>
                  <a:gd name="T30" fmla="*/ 117 w 277"/>
                  <a:gd name="T31" fmla="*/ 55 h 170"/>
                  <a:gd name="T32" fmla="*/ 121 w 277"/>
                  <a:gd name="T33" fmla="*/ 46 h 170"/>
                  <a:gd name="T34" fmla="*/ 121 w 277"/>
                  <a:gd name="T35" fmla="*/ 36 h 170"/>
                  <a:gd name="T36" fmla="*/ 112 w 277"/>
                  <a:gd name="T37" fmla="*/ 13 h 170"/>
                  <a:gd name="T38" fmla="*/ 117 w 277"/>
                  <a:gd name="T39" fmla="*/ 15 h 170"/>
                  <a:gd name="T40" fmla="*/ 123 w 277"/>
                  <a:gd name="T41" fmla="*/ 20 h 170"/>
                  <a:gd name="T42" fmla="*/ 132 w 277"/>
                  <a:gd name="T43" fmla="*/ 22 h 170"/>
                  <a:gd name="T44" fmla="*/ 132 w 277"/>
                  <a:gd name="T45" fmla="*/ 35 h 170"/>
                  <a:gd name="T46" fmla="*/ 134 w 277"/>
                  <a:gd name="T47" fmla="*/ 39 h 170"/>
                  <a:gd name="T48" fmla="*/ 128 w 277"/>
                  <a:gd name="T49" fmla="*/ 40 h 170"/>
                  <a:gd name="T50" fmla="*/ 128 w 277"/>
                  <a:gd name="T51" fmla="*/ 50 h 170"/>
                  <a:gd name="T52" fmla="*/ 131 w 277"/>
                  <a:gd name="T53" fmla="*/ 67 h 170"/>
                  <a:gd name="T54" fmla="*/ 126 w 277"/>
                  <a:gd name="T55" fmla="*/ 66 h 170"/>
                  <a:gd name="T56" fmla="*/ 121 w 277"/>
                  <a:gd name="T57" fmla="*/ 65 h 170"/>
                  <a:gd name="T58" fmla="*/ 111 w 277"/>
                  <a:gd name="T59" fmla="*/ 69 h 170"/>
                  <a:gd name="T60" fmla="*/ 111 w 277"/>
                  <a:gd name="T61" fmla="*/ 76 h 170"/>
                  <a:gd name="T62" fmla="*/ 109 w 277"/>
                  <a:gd name="T63" fmla="*/ 76 h 170"/>
                  <a:gd name="T64" fmla="*/ 106 w 277"/>
                  <a:gd name="T65" fmla="*/ 75 h 170"/>
                  <a:gd name="T66" fmla="*/ 96 w 277"/>
                  <a:gd name="T67" fmla="*/ 76 h 170"/>
                  <a:gd name="T68" fmla="*/ 87 w 277"/>
                  <a:gd name="T69" fmla="*/ 76 h 170"/>
                  <a:gd name="T70" fmla="*/ 82 w 277"/>
                  <a:gd name="T71" fmla="*/ 81 h 170"/>
                  <a:gd name="T72" fmla="*/ 79 w 277"/>
                  <a:gd name="T73" fmla="*/ 80 h 170"/>
                  <a:gd name="T74" fmla="*/ 68 w 277"/>
                  <a:gd name="T75" fmla="*/ 66 h 170"/>
                  <a:gd name="T76" fmla="*/ 69 w 277"/>
                  <a:gd name="T77" fmla="*/ 77 h 170"/>
                  <a:gd name="T78" fmla="*/ 64 w 277"/>
                  <a:gd name="T79" fmla="*/ 77 h 170"/>
                  <a:gd name="T80" fmla="*/ 56 w 277"/>
                  <a:gd name="T81" fmla="*/ 70 h 170"/>
                  <a:gd name="T82" fmla="*/ 48 w 277"/>
                  <a:gd name="T83" fmla="*/ 66 h 170"/>
                  <a:gd name="T84" fmla="*/ 48 w 277"/>
                  <a:gd name="T85" fmla="*/ 72 h 170"/>
                  <a:gd name="T86" fmla="*/ 44 w 277"/>
                  <a:gd name="T87" fmla="*/ 66 h 170"/>
                  <a:gd name="T88" fmla="*/ 40 w 277"/>
                  <a:gd name="T89" fmla="*/ 58 h 170"/>
                  <a:gd name="T90" fmla="*/ 27 w 277"/>
                  <a:gd name="T91" fmla="*/ 64 h 170"/>
                  <a:gd name="T92" fmla="*/ 36 w 277"/>
                  <a:gd name="T93" fmla="*/ 52 h 170"/>
                  <a:gd name="T94" fmla="*/ 31 w 277"/>
                  <a:gd name="T95" fmla="*/ 51 h 170"/>
                  <a:gd name="T96" fmla="*/ 24 w 277"/>
                  <a:gd name="T97" fmla="*/ 51 h 170"/>
                  <a:gd name="T98" fmla="*/ 26 w 277"/>
                  <a:gd name="T99" fmla="*/ 41 h 170"/>
                  <a:gd name="T100" fmla="*/ 20 w 277"/>
                  <a:gd name="T101" fmla="*/ 40 h 170"/>
                  <a:gd name="T102" fmla="*/ 17 w 277"/>
                  <a:gd name="T103" fmla="*/ 43 h 170"/>
                  <a:gd name="T104" fmla="*/ 13 w 277"/>
                  <a:gd name="T105" fmla="*/ 42 h 170"/>
                  <a:gd name="T106" fmla="*/ 11 w 277"/>
                  <a:gd name="T107" fmla="*/ 18 h 170"/>
                  <a:gd name="T108" fmla="*/ 3 w 277"/>
                  <a:gd name="T109" fmla="*/ 22 h 170"/>
                  <a:gd name="T110" fmla="*/ 1 w 277"/>
                  <a:gd name="T111" fmla="*/ 21 h 170"/>
                  <a:gd name="T112" fmla="*/ 1 w 277"/>
                  <a:gd name="T113" fmla="*/ 0 h 17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77" h="170">
                    <a:moveTo>
                      <a:pt x="2" y="0"/>
                    </a:moveTo>
                    <a:lnTo>
                      <a:pt x="4" y="7"/>
                    </a:lnTo>
                    <a:lnTo>
                      <a:pt x="8" y="12"/>
                    </a:lnTo>
                    <a:lnTo>
                      <a:pt x="11" y="16"/>
                    </a:lnTo>
                    <a:lnTo>
                      <a:pt x="16" y="20"/>
                    </a:lnTo>
                    <a:lnTo>
                      <a:pt x="20" y="23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42" y="28"/>
                    </a:lnTo>
                    <a:lnTo>
                      <a:pt x="39" y="37"/>
                    </a:lnTo>
                    <a:lnTo>
                      <a:pt x="38" y="45"/>
                    </a:lnTo>
                    <a:lnTo>
                      <a:pt x="38" y="53"/>
                    </a:lnTo>
                    <a:lnTo>
                      <a:pt x="40" y="60"/>
                    </a:lnTo>
                    <a:lnTo>
                      <a:pt x="43" y="66"/>
                    </a:lnTo>
                    <a:lnTo>
                      <a:pt x="49" y="69"/>
                    </a:lnTo>
                    <a:lnTo>
                      <a:pt x="57" y="71"/>
                    </a:lnTo>
                    <a:lnTo>
                      <a:pt x="66" y="70"/>
                    </a:lnTo>
                    <a:lnTo>
                      <a:pt x="69" y="78"/>
                    </a:lnTo>
                    <a:lnTo>
                      <a:pt x="73" y="84"/>
                    </a:lnTo>
                    <a:lnTo>
                      <a:pt x="80" y="85"/>
                    </a:lnTo>
                    <a:lnTo>
                      <a:pt x="89" y="83"/>
                    </a:lnTo>
                    <a:lnTo>
                      <a:pt x="89" y="90"/>
                    </a:lnTo>
                    <a:lnTo>
                      <a:pt x="92" y="96"/>
                    </a:lnTo>
                    <a:lnTo>
                      <a:pt x="95" y="101"/>
                    </a:lnTo>
                    <a:lnTo>
                      <a:pt x="100" y="105"/>
                    </a:lnTo>
                    <a:lnTo>
                      <a:pt x="105" y="107"/>
                    </a:lnTo>
                    <a:lnTo>
                      <a:pt x="114" y="107"/>
                    </a:lnTo>
                    <a:lnTo>
                      <a:pt x="124" y="105"/>
                    </a:lnTo>
                    <a:lnTo>
                      <a:pt x="137" y="100"/>
                    </a:lnTo>
                    <a:lnTo>
                      <a:pt x="138" y="107"/>
                    </a:lnTo>
                    <a:lnTo>
                      <a:pt x="141" y="113"/>
                    </a:lnTo>
                    <a:lnTo>
                      <a:pt x="146" y="120"/>
                    </a:lnTo>
                    <a:lnTo>
                      <a:pt x="152" y="126"/>
                    </a:lnTo>
                    <a:lnTo>
                      <a:pt x="157" y="130"/>
                    </a:lnTo>
                    <a:lnTo>
                      <a:pt x="165" y="131"/>
                    </a:lnTo>
                    <a:lnTo>
                      <a:pt x="173" y="131"/>
                    </a:lnTo>
                    <a:lnTo>
                      <a:pt x="183" y="127"/>
                    </a:lnTo>
                    <a:lnTo>
                      <a:pt x="188" y="129"/>
                    </a:lnTo>
                    <a:lnTo>
                      <a:pt x="194" y="130"/>
                    </a:lnTo>
                    <a:lnTo>
                      <a:pt x="200" y="130"/>
                    </a:lnTo>
                    <a:lnTo>
                      <a:pt x="206" y="129"/>
                    </a:lnTo>
                    <a:lnTo>
                      <a:pt x="209" y="127"/>
                    </a:lnTo>
                    <a:lnTo>
                      <a:pt x="213" y="123"/>
                    </a:lnTo>
                    <a:lnTo>
                      <a:pt x="214" y="117"/>
                    </a:lnTo>
                    <a:lnTo>
                      <a:pt x="214" y="111"/>
                    </a:lnTo>
                    <a:lnTo>
                      <a:pt x="221" y="112"/>
                    </a:lnTo>
                    <a:lnTo>
                      <a:pt x="228" y="112"/>
                    </a:lnTo>
                    <a:lnTo>
                      <a:pt x="233" y="109"/>
                    </a:lnTo>
                    <a:lnTo>
                      <a:pt x="238" y="105"/>
                    </a:lnTo>
                    <a:lnTo>
                      <a:pt x="240" y="99"/>
                    </a:lnTo>
                    <a:lnTo>
                      <a:pt x="241" y="92"/>
                    </a:lnTo>
                    <a:lnTo>
                      <a:pt x="239" y="84"/>
                    </a:lnTo>
                    <a:lnTo>
                      <a:pt x="234" y="76"/>
                    </a:lnTo>
                    <a:lnTo>
                      <a:pt x="242" y="71"/>
                    </a:lnTo>
                    <a:lnTo>
                      <a:pt x="245" y="60"/>
                    </a:lnTo>
                    <a:lnTo>
                      <a:pt x="239" y="44"/>
                    </a:lnTo>
                    <a:lnTo>
                      <a:pt x="224" y="25"/>
                    </a:lnTo>
                    <a:lnTo>
                      <a:pt x="228" y="20"/>
                    </a:lnTo>
                    <a:lnTo>
                      <a:pt x="231" y="24"/>
                    </a:lnTo>
                    <a:lnTo>
                      <a:pt x="234" y="29"/>
                    </a:lnTo>
                    <a:lnTo>
                      <a:pt x="238" y="32"/>
                    </a:lnTo>
                    <a:lnTo>
                      <a:pt x="242" y="36"/>
                    </a:lnTo>
                    <a:lnTo>
                      <a:pt x="246" y="39"/>
                    </a:lnTo>
                    <a:lnTo>
                      <a:pt x="252" y="42"/>
                    </a:lnTo>
                    <a:lnTo>
                      <a:pt x="257" y="43"/>
                    </a:lnTo>
                    <a:lnTo>
                      <a:pt x="263" y="43"/>
                    </a:lnTo>
                    <a:lnTo>
                      <a:pt x="259" y="51"/>
                    </a:lnTo>
                    <a:lnTo>
                      <a:pt x="257" y="60"/>
                    </a:lnTo>
                    <a:lnTo>
                      <a:pt x="263" y="70"/>
                    </a:lnTo>
                    <a:lnTo>
                      <a:pt x="277" y="78"/>
                    </a:lnTo>
                    <a:lnTo>
                      <a:pt x="272" y="78"/>
                    </a:lnTo>
                    <a:lnTo>
                      <a:pt x="267" y="78"/>
                    </a:lnTo>
                    <a:lnTo>
                      <a:pt x="261" y="77"/>
                    </a:lnTo>
                    <a:lnTo>
                      <a:pt x="255" y="74"/>
                    </a:lnTo>
                    <a:lnTo>
                      <a:pt x="256" y="80"/>
                    </a:lnTo>
                    <a:lnTo>
                      <a:pt x="257" y="86"/>
                    </a:lnTo>
                    <a:lnTo>
                      <a:pt x="256" y="93"/>
                    </a:lnTo>
                    <a:lnTo>
                      <a:pt x="255" y="99"/>
                    </a:lnTo>
                    <a:lnTo>
                      <a:pt x="260" y="111"/>
                    </a:lnTo>
                    <a:lnTo>
                      <a:pt x="262" y="122"/>
                    </a:lnTo>
                    <a:lnTo>
                      <a:pt x="261" y="134"/>
                    </a:lnTo>
                    <a:lnTo>
                      <a:pt x="256" y="145"/>
                    </a:lnTo>
                    <a:lnTo>
                      <a:pt x="254" y="139"/>
                    </a:lnTo>
                    <a:lnTo>
                      <a:pt x="252" y="132"/>
                    </a:lnTo>
                    <a:lnTo>
                      <a:pt x="248" y="128"/>
                    </a:lnTo>
                    <a:lnTo>
                      <a:pt x="242" y="124"/>
                    </a:lnTo>
                    <a:lnTo>
                      <a:pt x="241" y="130"/>
                    </a:lnTo>
                    <a:lnTo>
                      <a:pt x="238" y="134"/>
                    </a:lnTo>
                    <a:lnTo>
                      <a:pt x="231" y="136"/>
                    </a:lnTo>
                    <a:lnTo>
                      <a:pt x="221" y="137"/>
                    </a:lnTo>
                    <a:lnTo>
                      <a:pt x="221" y="142"/>
                    </a:lnTo>
                    <a:lnTo>
                      <a:pt x="221" y="146"/>
                    </a:lnTo>
                    <a:lnTo>
                      <a:pt x="222" y="151"/>
                    </a:lnTo>
                    <a:lnTo>
                      <a:pt x="223" y="155"/>
                    </a:lnTo>
                    <a:lnTo>
                      <a:pt x="221" y="153"/>
                    </a:lnTo>
                    <a:lnTo>
                      <a:pt x="218" y="151"/>
                    </a:lnTo>
                    <a:lnTo>
                      <a:pt x="217" y="149"/>
                    </a:lnTo>
                    <a:lnTo>
                      <a:pt x="216" y="147"/>
                    </a:lnTo>
                    <a:lnTo>
                      <a:pt x="211" y="149"/>
                    </a:lnTo>
                    <a:lnTo>
                      <a:pt x="206" y="149"/>
                    </a:lnTo>
                    <a:lnTo>
                      <a:pt x="199" y="150"/>
                    </a:lnTo>
                    <a:lnTo>
                      <a:pt x="192" y="151"/>
                    </a:lnTo>
                    <a:lnTo>
                      <a:pt x="185" y="151"/>
                    </a:lnTo>
                    <a:lnTo>
                      <a:pt x="179" y="151"/>
                    </a:lnTo>
                    <a:lnTo>
                      <a:pt x="173" y="151"/>
                    </a:lnTo>
                    <a:lnTo>
                      <a:pt x="170" y="151"/>
                    </a:lnTo>
                    <a:lnTo>
                      <a:pt x="168" y="155"/>
                    </a:lnTo>
                    <a:lnTo>
                      <a:pt x="164" y="161"/>
                    </a:lnTo>
                    <a:lnTo>
                      <a:pt x="160" y="166"/>
                    </a:lnTo>
                    <a:lnTo>
                      <a:pt x="155" y="170"/>
                    </a:lnTo>
                    <a:lnTo>
                      <a:pt x="157" y="159"/>
                    </a:lnTo>
                    <a:lnTo>
                      <a:pt x="155" y="147"/>
                    </a:lnTo>
                    <a:lnTo>
                      <a:pt x="148" y="138"/>
                    </a:lnTo>
                    <a:lnTo>
                      <a:pt x="135" y="131"/>
                    </a:lnTo>
                    <a:lnTo>
                      <a:pt x="138" y="138"/>
                    </a:lnTo>
                    <a:lnTo>
                      <a:pt x="138" y="146"/>
                    </a:lnTo>
                    <a:lnTo>
                      <a:pt x="137" y="154"/>
                    </a:lnTo>
                    <a:lnTo>
                      <a:pt x="132" y="162"/>
                    </a:lnTo>
                    <a:lnTo>
                      <a:pt x="130" y="158"/>
                    </a:lnTo>
                    <a:lnTo>
                      <a:pt x="127" y="153"/>
                    </a:lnTo>
                    <a:lnTo>
                      <a:pt x="123" y="149"/>
                    </a:lnTo>
                    <a:lnTo>
                      <a:pt x="118" y="144"/>
                    </a:lnTo>
                    <a:lnTo>
                      <a:pt x="112" y="139"/>
                    </a:lnTo>
                    <a:lnTo>
                      <a:pt x="107" y="136"/>
                    </a:lnTo>
                    <a:lnTo>
                      <a:pt x="101" y="134"/>
                    </a:lnTo>
                    <a:lnTo>
                      <a:pt x="95" y="131"/>
                    </a:lnTo>
                    <a:lnTo>
                      <a:pt x="95" y="135"/>
                    </a:lnTo>
                    <a:lnTo>
                      <a:pt x="95" y="138"/>
                    </a:lnTo>
                    <a:lnTo>
                      <a:pt x="96" y="143"/>
                    </a:lnTo>
                    <a:lnTo>
                      <a:pt x="97" y="146"/>
                    </a:lnTo>
                    <a:lnTo>
                      <a:pt x="92" y="140"/>
                    </a:lnTo>
                    <a:lnTo>
                      <a:pt x="87" y="132"/>
                    </a:lnTo>
                    <a:lnTo>
                      <a:pt x="85" y="122"/>
                    </a:lnTo>
                    <a:lnTo>
                      <a:pt x="82" y="108"/>
                    </a:lnTo>
                    <a:lnTo>
                      <a:pt x="79" y="116"/>
                    </a:lnTo>
                    <a:lnTo>
                      <a:pt x="73" y="122"/>
                    </a:lnTo>
                    <a:lnTo>
                      <a:pt x="64" y="126"/>
                    </a:lnTo>
                    <a:lnTo>
                      <a:pt x="53" y="127"/>
                    </a:lnTo>
                    <a:lnTo>
                      <a:pt x="62" y="120"/>
                    </a:lnTo>
                    <a:lnTo>
                      <a:pt x="67" y="113"/>
                    </a:lnTo>
                    <a:lnTo>
                      <a:pt x="71" y="103"/>
                    </a:lnTo>
                    <a:lnTo>
                      <a:pt x="69" y="90"/>
                    </a:lnTo>
                    <a:lnTo>
                      <a:pt x="65" y="96"/>
                    </a:lnTo>
                    <a:lnTo>
                      <a:pt x="62" y="101"/>
                    </a:lnTo>
                    <a:lnTo>
                      <a:pt x="56" y="106"/>
                    </a:lnTo>
                    <a:lnTo>
                      <a:pt x="50" y="108"/>
                    </a:lnTo>
                    <a:lnTo>
                      <a:pt x="48" y="101"/>
                    </a:lnTo>
                    <a:lnTo>
                      <a:pt x="48" y="94"/>
                    </a:lnTo>
                    <a:lnTo>
                      <a:pt x="49" y="89"/>
                    </a:lnTo>
                    <a:lnTo>
                      <a:pt x="51" y="82"/>
                    </a:lnTo>
                    <a:lnTo>
                      <a:pt x="47" y="82"/>
                    </a:lnTo>
                    <a:lnTo>
                      <a:pt x="43" y="81"/>
                    </a:lnTo>
                    <a:lnTo>
                      <a:pt x="40" y="80"/>
                    </a:lnTo>
                    <a:lnTo>
                      <a:pt x="39" y="78"/>
                    </a:lnTo>
                    <a:lnTo>
                      <a:pt x="36" y="82"/>
                    </a:lnTo>
                    <a:lnTo>
                      <a:pt x="34" y="86"/>
                    </a:lnTo>
                    <a:lnTo>
                      <a:pt x="31" y="92"/>
                    </a:lnTo>
                    <a:lnTo>
                      <a:pt x="29" y="96"/>
                    </a:lnTo>
                    <a:lnTo>
                      <a:pt x="25" y="83"/>
                    </a:lnTo>
                    <a:lnTo>
                      <a:pt x="20" y="69"/>
                    </a:lnTo>
                    <a:lnTo>
                      <a:pt x="19" y="54"/>
                    </a:lnTo>
                    <a:lnTo>
                      <a:pt x="21" y="36"/>
                    </a:lnTo>
                    <a:lnTo>
                      <a:pt x="15" y="33"/>
                    </a:lnTo>
                    <a:lnTo>
                      <a:pt x="10" y="38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2" y="54"/>
                    </a:lnTo>
                    <a:lnTo>
                      <a:pt x="1" y="42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82" name="Freeform 14"/>
              <p:cNvSpPr>
                <a:spLocks/>
              </p:cNvSpPr>
              <p:nvPr/>
            </p:nvSpPr>
            <p:spPr bwMode="auto">
              <a:xfrm>
                <a:off x="2241" y="2166"/>
                <a:ext cx="12" cy="11"/>
              </a:xfrm>
              <a:custGeom>
                <a:avLst/>
                <a:gdLst>
                  <a:gd name="T0" fmla="*/ 1 w 24"/>
                  <a:gd name="T1" fmla="*/ 0 h 22"/>
                  <a:gd name="T2" fmla="*/ 3 w 24"/>
                  <a:gd name="T3" fmla="*/ 3 h 22"/>
                  <a:gd name="T4" fmla="*/ 6 w 24"/>
                  <a:gd name="T5" fmla="*/ 5 h 22"/>
                  <a:gd name="T6" fmla="*/ 9 w 24"/>
                  <a:gd name="T7" fmla="*/ 7 h 22"/>
                  <a:gd name="T8" fmla="*/ 12 w 24"/>
                  <a:gd name="T9" fmla="*/ 8 h 22"/>
                  <a:gd name="T10" fmla="*/ 12 w 24"/>
                  <a:gd name="T11" fmla="*/ 11 h 22"/>
                  <a:gd name="T12" fmla="*/ 7 w 24"/>
                  <a:gd name="T13" fmla="*/ 11 h 22"/>
                  <a:gd name="T14" fmla="*/ 3 w 24"/>
                  <a:gd name="T15" fmla="*/ 8 h 22"/>
                  <a:gd name="T16" fmla="*/ 0 w 24"/>
                  <a:gd name="T17" fmla="*/ 5 h 22"/>
                  <a:gd name="T18" fmla="*/ 1 w 24"/>
                  <a:gd name="T19" fmla="*/ 0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" y="0"/>
                    </a:moveTo>
                    <a:lnTo>
                      <a:pt x="6" y="5"/>
                    </a:lnTo>
                    <a:lnTo>
                      <a:pt x="12" y="9"/>
                    </a:lnTo>
                    <a:lnTo>
                      <a:pt x="17" y="13"/>
                    </a:lnTo>
                    <a:lnTo>
                      <a:pt x="24" y="15"/>
                    </a:lnTo>
                    <a:lnTo>
                      <a:pt x="23" y="22"/>
                    </a:lnTo>
                    <a:lnTo>
                      <a:pt x="14" y="21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83" name="Freeform 15"/>
              <p:cNvSpPr>
                <a:spLocks/>
              </p:cNvSpPr>
              <p:nvPr/>
            </p:nvSpPr>
            <p:spPr bwMode="auto">
              <a:xfrm>
                <a:off x="1987" y="1928"/>
                <a:ext cx="250" cy="127"/>
              </a:xfrm>
              <a:custGeom>
                <a:avLst/>
                <a:gdLst>
                  <a:gd name="T0" fmla="*/ 24 w 499"/>
                  <a:gd name="T1" fmla="*/ 66 h 253"/>
                  <a:gd name="T2" fmla="*/ 42 w 499"/>
                  <a:gd name="T3" fmla="*/ 38 h 253"/>
                  <a:gd name="T4" fmla="*/ 60 w 499"/>
                  <a:gd name="T5" fmla="*/ 28 h 253"/>
                  <a:gd name="T6" fmla="*/ 81 w 499"/>
                  <a:gd name="T7" fmla="*/ 21 h 253"/>
                  <a:gd name="T8" fmla="*/ 102 w 499"/>
                  <a:gd name="T9" fmla="*/ 21 h 253"/>
                  <a:gd name="T10" fmla="*/ 129 w 499"/>
                  <a:gd name="T11" fmla="*/ 28 h 253"/>
                  <a:gd name="T12" fmla="*/ 150 w 499"/>
                  <a:gd name="T13" fmla="*/ 39 h 253"/>
                  <a:gd name="T14" fmla="*/ 165 w 499"/>
                  <a:gd name="T15" fmla="*/ 53 h 253"/>
                  <a:gd name="T16" fmla="*/ 169 w 499"/>
                  <a:gd name="T17" fmla="*/ 69 h 253"/>
                  <a:gd name="T18" fmla="*/ 180 w 499"/>
                  <a:gd name="T19" fmla="*/ 87 h 253"/>
                  <a:gd name="T20" fmla="*/ 189 w 499"/>
                  <a:gd name="T21" fmla="*/ 100 h 253"/>
                  <a:gd name="T22" fmla="*/ 202 w 499"/>
                  <a:gd name="T23" fmla="*/ 116 h 253"/>
                  <a:gd name="T24" fmla="*/ 212 w 499"/>
                  <a:gd name="T25" fmla="*/ 126 h 253"/>
                  <a:gd name="T26" fmla="*/ 227 w 499"/>
                  <a:gd name="T27" fmla="*/ 126 h 253"/>
                  <a:gd name="T28" fmla="*/ 237 w 499"/>
                  <a:gd name="T29" fmla="*/ 117 h 253"/>
                  <a:gd name="T30" fmla="*/ 241 w 499"/>
                  <a:gd name="T31" fmla="*/ 108 h 253"/>
                  <a:gd name="T32" fmla="*/ 219 w 499"/>
                  <a:gd name="T33" fmla="*/ 110 h 253"/>
                  <a:gd name="T34" fmla="*/ 224 w 499"/>
                  <a:gd name="T35" fmla="*/ 102 h 253"/>
                  <a:gd name="T36" fmla="*/ 206 w 499"/>
                  <a:gd name="T37" fmla="*/ 101 h 253"/>
                  <a:gd name="T38" fmla="*/ 211 w 499"/>
                  <a:gd name="T39" fmla="*/ 97 h 253"/>
                  <a:gd name="T40" fmla="*/ 208 w 499"/>
                  <a:gd name="T41" fmla="*/ 87 h 253"/>
                  <a:gd name="T42" fmla="*/ 197 w 499"/>
                  <a:gd name="T43" fmla="*/ 87 h 253"/>
                  <a:gd name="T44" fmla="*/ 195 w 499"/>
                  <a:gd name="T45" fmla="*/ 80 h 253"/>
                  <a:gd name="T46" fmla="*/ 188 w 499"/>
                  <a:gd name="T47" fmla="*/ 77 h 253"/>
                  <a:gd name="T48" fmla="*/ 204 w 499"/>
                  <a:gd name="T49" fmla="*/ 72 h 253"/>
                  <a:gd name="T50" fmla="*/ 188 w 499"/>
                  <a:gd name="T51" fmla="*/ 66 h 253"/>
                  <a:gd name="T52" fmla="*/ 186 w 499"/>
                  <a:gd name="T53" fmla="*/ 58 h 253"/>
                  <a:gd name="T54" fmla="*/ 180 w 499"/>
                  <a:gd name="T55" fmla="*/ 53 h 253"/>
                  <a:gd name="T56" fmla="*/ 177 w 499"/>
                  <a:gd name="T57" fmla="*/ 45 h 253"/>
                  <a:gd name="T58" fmla="*/ 166 w 499"/>
                  <a:gd name="T59" fmla="*/ 41 h 253"/>
                  <a:gd name="T60" fmla="*/ 172 w 499"/>
                  <a:gd name="T61" fmla="*/ 34 h 253"/>
                  <a:gd name="T62" fmla="*/ 157 w 499"/>
                  <a:gd name="T63" fmla="*/ 28 h 253"/>
                  <a:gd name="T64" fmla="*/ 157 w 499"/>
                  <a:gd name="T65" fmla="*/ 26 h 253"/>
                  <a:gd name="T66" fmla="*/ 138 w 499"/>
                  <a:gd name="T67" fmla="*/ 23 h 253"/>
                  <a:gd name="T68" fmla="*/ 136 w 499"/>
                  <a:gd name="T69" fmla="*/ 19 h 253"/>
                  <a:gd name="T70" fmla="*/ 138 w 499"/>
                  <a:gd name="T71" fmla="*/ 8 h 253"/>
                  <a:gd name="T72" fmla="*/ 116 w 499"/>
                  <a:gd name="T73" fmla="*/ 11 h 253"/>
                  <a:gd name="T74" fmla="*/ 121 w 499"/>
                  <a:gd name="T75" fmla="*/ 2 h 253"/>
                  <a:gd name="T76" fmla="*/ 104 w 499"/>
                  <a:gd name="T77" fmla="*/ 10 h 253"/>
                  <a:gd name="T78" fmla="*/ 96 w 499"/>
                  <a:gd name="T79" fmla="*/ 9 h 253"/>
                  <a:gd name="T80" fmla="*/ 84 w 499"/>
                  <a:gd name="T81" fmla="*/ 4 h 253"/>
                  <a:gd name="T82" fmla="*/ 68 w 499"/>
                  <a:gd name="T83" fmla="*/ 15 h 253"/>
                  <a:gd name="T84" fmla="*/ 64 w 499"/>
                  <a:gd name="T85" fmla="*/ 12 h 253"/>
                  <a:gd name="T86" fmla="*/ 50 w 499"/>
                  <a:gd name="T87" fmla="*/ 19 h 253"/>
                  <a:gd name="T88" fmla="*/ 44 w 499"/>
                  <a:gd name="T89" fmla="*/ 22 h 253"/>
                  <a:gd name="T90" fmla="*/ 35 w 499"/>
                  <a:gd name="T91" fmla="*/ 24 h 253"/>
                  <a:gd name="T92" fmla="*/ 29 w 499"/>
                  <a:gd name="T93" fmla="*/ 30 h 253"/>
                  <a:gd name="T94" fmla="*/ 22 w 499"/>
                  <a:gd name="T95" fmla="*/ 33 h 253"/>
                  <a:gd name="T96" fmla="*/ 18 w 499"/>
                  <a:gd name="T97" fmla="*/ 47 h 253"/>
                  <a:gd name="T98" fmla="*/ 13 w 499"/>
                  <a:gd name="T99" fmla="*/ 54 h 253"/>
                  <a:gd name="T100" fmla="*/ 17 w 499"/>
                  <a:gd name="T101" fmla="*/ 59 h 253"/>
                  <a:gd name="T102" fmla="*/ 5 w 499"/>
                  <a:gd name="T103" fmla="*/ 62 h 253"/>
                  <a:gd name="T104" fmla="*/ 13 w 499"/>
                  <a:gd name="T105" fmla="*/ 72 h 253"/>
                  <a:gd name="T106" fmla="*/ 3 w 499"/>
                  <a:gd name="T107" fmla="*/ 80 h 253"/>
                  <a:gd name="T108" fmla="*/ 6 w 499"/>
                  <a:gd name="T109" fmla="*/ 90 h 2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99" h="253">
                    <a:moveTo>
                      <a:pt x="41" y="169"/>
                    </a:moveTo>
                    <a:lnTo>
                      <a:pt x="40" y="163"/>
                    </a:lnTo>
                    <a:lnTo>
                      <a:pt x="40" y="155"/>
                    </a:lnTo>
                    <a:lnTo>
                      <a:pt x="43" y="147"/>
                    </a:lnTo>
                    <a:lnTo>
                      <a:pt x="53" y="143"/>
                    </a:lnTo>
                    <a:lnTo>
                      <a:pt x="48" y="131"/>
                    </a:lnTo>
                    <a:lnTo>
                      <a:pt x="49" y="120"/>
                    </a:lnTo>
                    <a:lnTo>
                      <a:pt x="56" y="109"/>
                    </a:lnTo>
                    <a:lnTo>
                      <a:pt x="70" y="104"/>
                    </a:lnTo>
                    <a:lnTo>
                      <a:pt x="69" y="92"/>
                    </a:lnTo>
                    <a:lnTo>
                      <a:pt x="74" y="83"/>
                    </a:lnTo>
                    <a:lnTo>
                      <a:pt x="84" y="76"/>
                    </a:lnTo>
                    <a:lnTo>
                      <a:pt x="99" y="76"/>
                    </a:lnTo>
                    <a:lnTo>
                      <a:pt x="102" y="71"/>
                    </a:lnTo>
                    <a:lnTo>
                      <a:pt x="106" y="67"/>
                    </a:lnTo>
                    <a:lnTo>
                      <a:pt x="110" y="62"/>
                    </a:lnTo>
                    <a:lnTo>
                      <a:pt x="115" y="59"/>
                    </a:lnTo>
                    <a:lnTo>
                      <a:pt x="119" y="56"/>
                    </a:lnTo>
                    <a:lnTo>
                      <a:pt x="125" y="55"/>
                    </a:lnTo>
                    <a:lnTo>
                      <a:pt x="131" y="54"/>
                    </a:lnTo>
                    <a:lnTo>
                      <a:pt x="138" y="55"/>
                    </a:lnTo>
                    <a:lnTo>
                      <a:pt x="145" y="48"/>
                    </a:lnTo>
                    <a:lnTo>
                      <a:pt x="153" y="44"/>
                    </a:lnTo>
                    <a:lnTo>
                      <a:pt x="161" y="41"/>
                    </a:lnTo>
                    <a:lnTo>
                      <a:pt x="169" y="43"/>
                    </a:lnTo>
                    <a:lnTo>
                      <a:pt x="177" y="45"/>
                    </a:lnTo>
                    <a:lnTo>
                      <a:pt x="185" y="46"/>
                    </a:lnTo>
                    <a:lnTo>
                      <a:pt x="191" y="45"/>
                    </a:lnTo>
                    <a:lnTo>
                      <a:pt x="198" y="43"/>
                    </a:lnTo>
                    <a:lnTo>
                      <a:pt x="203" y="41"/>
                    </a:lnTo>
                    <a:lnTo>
                      <a:pt x="211" y="40"/>
                    </a:lnTo>
                    <a:lnTo>
                      <a:pt x="222" y="39"/>
                    </a:lnTo>
                    <a:lnTo>
                      <a:pt x="232" y="39"/>
                    </a:lnTo>
                    <a:lnTo>
                      <a:pt x="243" y="43"/>
                    </a:lnTo>
                    <a:lnTo>
                      <a:pt x="251" y="47"/>
                    </a:lnTo>
                    <a:lnTo>
                      <a:pt x="257" y="55"/>
                    </a:lnTo>
                    <a:lnTo>
                      <a:pt x="260" y="68"/>
                    </a:lnTo>
                    <a:lnTo>
                      <a:pt x="269" y="68"/>
                    </a:lnTo>
                    <a:lnTo>
                      <a:pt x="278" y="68"/>
                    </a:lnTo>
                    <a:lnTo>
                      <a:pt x="286" y="70"/>
                    </a:lnTo>
                    <a:lnTo>
                      <a:pt x="293" y="72"/>
                    </a:lnTo>
                    <a:lnTo>
                      <a:pt x="299" y="77"/>
                    </a:lnTo>
                    <a:lnTo>
                      <a:pt x="302" y="83"/>
                    </a:lnTo>
                    <a:lnTo>
                      <a:pt x="305" y="91"/>
                    </a:lnTo>
                    <a:lnTo>
                      <a:pt x="306" y="100"/>
                    </a:lnTo>
                    <a:lnTo>
                      <a:pt x="315" y="101"/>
                    </a:lnTo>
                    <a:lnTo>
                      <a:pt x="322" y="104"/>
                    </a:lnTo>
                    <a:lnTo>
                      <a:pt x="329" y="106"/>
                    </a:lnTo>
                    <a:lnTo>
                      <a:pt x="333" y="109"/>
                    </a:lnTo>
                    <a:lnTo>
                      <a:pt x="337" y="114"/>
                    </a:lnTo>
                    <a:lnTo>
                      <a:pt x="338" y="120"/>
                    </a:lnTo>
                    <a:lnTo>
                      <a:pt x="337" y="127"/>
                    </a:lnTo>
                    <a:lnTo>
                      <a:pt x="332" y="135"/>
                    </a:lnTo>
                    <a:lnTo>
                      <a:pt x="338" y="138"/>
                    </a:lnTo>
                    <a:lnTo>
                      <a:pt x="345" y="143"/>
                    </a:lnTo>
                    <a:lnTo>
                      <a:pt x="351" y="147"/>
                    </a:lnTo>
                    <a:lnTo>
                      <a:pt x="356" y="153"/>
                    </a:lnTo>
                    <a:lnTo>
                      <a:pt x="360" y="160"/>
                    </a:lnTo>
                    <a:lnTo>
                      <a:pt x="361" y="167"/>
                    </a:lnTo>
                    <a:lnTo>
                      <a:pt x="360" y="174"/>
                    </a:lnTo>
                    <a:lnTo>
                      <a:pt x="355" y="182"/>
                    </a:lnTo>
                    <a:lnTo>
                      <a:pt x="361" y="184"/>
                    </a:lnTo>
                    <a:lnTo>
                      <a:pt x="367" y="189"/>
                    </a:lnTo>
                    <a:lnTo>
                      <a:pt x="371" y="194"/>
                    </a:lnTo>
                    <a:lnTo>
                      <a:pt x="373" y="200"/>
                    </a:lnTo>
                    <a:lnTo>
                      <a:pt x="378" y="200"/>
                    </a:lnTo>
                    <a:lnTo>
                      <a:pt x="385" y="202"/>
                    </a:lnTo>
                    <a:lnTo>
                      <a:pt x="391" y="206"/>
                    </a:lnTo>
                    <a:lnTo>
                      <a:pt x="397" y="211"/>
                    </a:lnTo>
                    <a:lnTo>
                      <a:pt x="400" y="216"/>
                    </a:lnTo>
                    <a:lnTo>
                      <a:pt x="403" y="223"/>
                    </a:lnTo>
                    <a:lnTo>
                      <a:pt x="403" y="231"/>
                    </a:lnTo>
                    <a:lnTo>
                      <a:pt x="399" y="239"/>
                    </a:lnTo>
                    <a:lnTo>
                      <a:pt x="406" y="239"/>
                    </a:lnTo>
                    <a:lnTo>
                      <a:pt x="413" y="240"/>
                    </a:lnTo>
                    <a:lnTo>
                      <a:pt x="417" y="244"/>
                    </a:lnTo>
                    <a:lnTo>
                      <a:pt x="421" y="248"/>
                    </a:lnTo>
                    <a:lnTo>
                      <a:pt x="424" y="252"/>
                    </a:lnTo>
                    <a:lnTo>
                      <a:pt x="429" y="253"/>
                    </a:lnTo>
                    <a:lnTo>
                      <a:pt x="435" y="253"/>
                    </a:lnTo>
                    <a:lnTo>
                      <a:pt x="441" y="253"/>
                    </a:lnTo>
                    <a:lnTo>
                      <a:pt x="444" y="252"/>
                    </a:lnTo>
                    <a:lnTo>
                      <a:pt x="449" y="252"/>
                    </a:lnTo>
                    <a:lnTo>
                      <a:pt x="454" y="251"/>
                    </a:lnTo>
                    <a:lnTo>
                      <a:pt x="460" y="250"/>
                    </a:lnTo>
                    <a:lnTo>
                      <a:pt x="466" y="248"/>
                    </a:lnTo>
                    <a:lnTo>
                      <a:pt x="472" y="248"/>
                    </a:lnTo>
                    <a:lnTo>
                      <a:pt x="476" y="248"/>
                    </a:lnTo>
                    <a:lnTo>
                      <a:pt x="480" y="250"/>
                    </a:lnTo>
                    <a:lnTo>
                      <a:pt x="474" y="234"/>
                    </a:lnTo>
                    <a:lnTo>
                      <a:pt x="477" y="230"/>
                    </a:lnTo>
                    <a:lnTo>
                      <a:pt x="483" y="225"/>
                    </a:lnTo>
                    <a:lnTo>
                      <a:pt x="490" y="222"/>
                    </a:lnTo>
                    <a:lnTo>
                      <a:pt x="499" y="220"/>
                    </a:lnTo>
                    <a:lnTo>
                      <a:pt x="492" y="216"/>
                    </a:lnTo>
                    <a:lnTo>
                      <a:pt x="482" y="215"/>
                    </a:lnTo>
                    <a:lnTo>
                      <a:pt x="473" y="216"/>
                    </a:lnTo>
                    <a:lnTo>
                      <a:pt x="466" y="217"/>
                    </a:lnTo>
                    <a:lnTo>
                      <a:pt x="461" y="211"/>
                    </a:lnTo>
                    <a:lnTo>
                      <a:pt x="454" y="216"/>
                    </a:lnTo>
                    <a:lnTo>
                      <a:pt x="446" y="220"/>
                    </a:lnTo>
                    <a:lnTo>
                      <a:pt x="437" y="220"/>
                    </a:lnTo>
                    <a:lnTo>
                      <a:pt x="430" y="219"/>
                    </a:lnTo>
                    <a:lnTo>
                      <a:pt x="437" y="216"/>
                    </a:lnTo>
                    <a:lnTo>
                      <a:pt x="444" y="212"/>
                    </a:lnTo>
                    <a:lnTo>
                      <a:pt x="449" y="206"/>
                    </a:lnTo>
                    <a:lnTo>
                      <a:pt x="452" y="201"/>
                    </a:lnTo>
                    <a:lnTo>
                      <a:pt x="447" y="204"/>
                    </a:lnTo>
                    <a:lnTo>
                      <a:pt x="442" y="206"/>
                    </a:lnTo>
                    <a:lnTo>
                      <a:pt x="435" y="208"/>
                    </a:lnTo>
                    <a:lnTo>
                      <a:pt x="429" y="208"/>
                    </a:lnTo>
                    <a:lnTo>
                      <a:pt x="422" y="208"/>
                    </a:lnTo>
                    <a:lnTo>
                      <a:pt x="416" y="206"/>
                    </a:lnTo>
                    <a:lnTo>
                      <a:pt x="412" y="202"/>
                    </a:lnTo>
                    <a:lnTo>
                      <a:pt x="408" y="198"/>
                    </a:lnTo>
                    <a:lnTo>
                      <a:pt x="413" y="197"/>
                    </a:lnTo>
                    <a:lnTo>
                      <a:pt x="417" y="197"/>
                    </a:lnTo>
                    <a:lnTo>
                      <a:pt x="422" y="197"/>
                    </a:lnTo>
                    <a:lnTo>
                      <a:pt x="427" y="197"/>
                    </a:lnTo>
                    <a:lnTo>
                      <a:pt x="422" y="193"/>
                    </a:lnTo>
                    <a:lnTo>
                      <a:pt x="415" y="189"/>
                    </a:lnTo>
                    <a:lnTo>
                      <a:pt x="407" y="184"/>
                    </a:lnTo>
                    <a:lnTo>
                      <a:pt x="399" y="182"/>
                    </a:lnTo>
                    <a:lnTo>
                      <a:pt x="405" y="181"/>
                    </a:lnTo>
                    <a:lnTo>
                      <a:pt x="411" y="177"/>
                    </a:lnTo>
                    <a:lnTo>
                      <a:pt x="415" y="173"/>
                    </a:lnTo>
                    <a:lnTo>
                      <a:pt x="419" y="169"/>
                    </a:lnTo>
                    <a:lnTo>
                      <a:pt x="415" y="170"/>
                    </a:lnTo>
                    <a:lnTo>
                      <a:pt x="411" y="171"/>
                    </a:lnTo>
                    <a:lnTo>
                      <a:pt x="405" y="173"/>
                    </a:lnTo>
                    <a:lnTo>
                      <a:pt x="399" y="174"/>
                    </a:lnTo>
                    <a:lnTo>
                      <a:pt x="393" y="174"/>
                    </a:lnTo>
                    <a:lnTo>
                      <a:pt x="388" y="174"/>
                    </a:lnTo>
                    <a:lnTo>
                      <a:pt x="383" y="173"/>
                    </a:lnTo>
                    <a:lnTo>
                      <a:pt x="378" y="171"/>
                    </a:lnTo>
                    <a:lnTo>
                      <a:pt x="380" y="166"/>
                    </a:lnTo>
                    <a:lnTo>
                      <a:pt x="383" y="161"/>
                    </a:lnTo>
                    <a:lnTo>
                      <a:pt x="389" y="160"/>
                    </a:lnTo>
                    <a:lnTo>
                      <a:pt x="397" y="159"/>
                    </a:lnTo>
                    <a:lnTo>
                      <a:pt x="392" y="155"/>
                    </a:lnTo>
                    <a:lnTo>
                      <a:pt x="386" y="154"/>
                    </a:lnTo>
                    <a:lnTo>
                      <a:pt x="381" y="154"/>
                    </a:lnTo>
                    <a:lnTo>
                      <a:pt x="374" y="155"/>
                    </a:lnTo>
                    <a:lnTo>
                      <a:pt x="375" y="153"/>
                    </a:lnTo>
                    <a:lnTo>
                      <a:pt x="378" y="151"/>
                    </a:lnTo>
                    <a:lnTo>
                      <a:pt x="383" y="148"/>
                    </a:lnTo>
                    <a:lnTo>
                      <a:pt x="389" y="147"/>
                    </a:lnTo>
                    <a:lnTo>
                      <a:pt x="394" y="146"/>
                    </a:lnTo>
                    <a:lnTo>
                      <a:pt x="400" y="145"/>
                    </a:lnTo>
                    <a:lnTo>
                      <a:pt x="407" y="144"/>
                    </a:lnTo>
                    <a:lnTo>
                      <a:pt x="413" y="144"/>
                    </a:lnTo>
                    <a:lnTo>
                      <a:pt x="407" y="140"/>
                    </a:lnTo>
                    <a:lnTo>
                      <a:pt x="400" y="137"/>
                    </a:lnTo>
                    <a:lnTo>
                      <a:pt x="392" y="135"/>
                    </a:lnTo>
                    <a:lnTo>
                      <a:pt x="385" y="132"/>
                    </a:lnTo>
                    <a:lnTo>
                      <a:pt x="376" y="131"/>
                    </a:lnTo>
                    <a:lnTo>
                      <a:pt x="368" y="129"/>
                    </a:lnTo>
                    <a:lnTo>
                      <a:pt x="360" y="129"/>
                    </a:lnTo>
                    <a:lnTo>
                      <a:pt x="353" y="129"/>
                    </a:lnTo>
                    <a:lnTo>
                      <a:pt x="358" y="124"/>
                    </a:lnTo>
                    <a:lnTo>
                      <a:pt x="363" y="118"/>
                    </a:lnTo>
                    <a:lnTo>
                      <a:pt x="371" y="115"/>
                    </a:lnTo>
                    <a:lnTo>
                      <a:pt x="381" y="112"/>
                    </a:lnTo>
                    <a:lnTo>
                      <a:pt x="375" y="110"/>
                    </a:lnTo>
                    <a:lnTo>
                      <a:pt x="369" y="109"/>
                    </a:lnTo>
                    <a:lnTo>
                      <a:pt x="360" y="109"/>
                    </a:lnTo>
                    <a:lnTo>
                      <a:pt x="350" y="109"/>
                    </a:lnTo>
                    <a:lnTo>
                      <a:pt x="360" y="106"/>
                    </a:lnTo>
                    <a:lnTo>
                      <a:pt x="368" y="101"/>
                    </a:lnTo>
                    <a:lnTo>
                      <a:pt x="375" y="94"/>
                    </a:lnTo>
                    <a:lnTo>
                      <a:pt x="377" y="89"/>
                    </a:lnTo>
                    <a:lnTo>
                      <a:pt x="369" y="90"/>
                    </a:lnTo>
                    <a:lnTo>
                      <a:pt x="362" y="90"/>
                    </a:lnTo>
                    <a:lnTo>
                      <a:pt x="354" y="90"/>
                    </a:lnTo>
                    <a:lnTo>
                      <a:pt x="347" y="90"/>
                    </a:lnTo>
                    <a:lnTo>
                      <a:pt x="340" y="89"/>
                    </a:lnTo>
                    <a:lnTo>
                      <a:pt x="336" y="87"/>
                    </a:lnTo>
                    <a:lnTo>
                      <a:pt x="331" y="86"/>
                    </a:lnTo>
                    <a:lnTo>
                      <a:pt x="328" y="84"/>
                    </a:lnTo>
                    <a:lnTo>
                      <a:pt x="332" y="81"/>
                    </a:lnTo>
                    <a:lnTo>
                      <a:pt x="339" y="79"/>
                    </a:lnTo>
                    <a:lnTo>
                      <a:pt x="347" y="78"/>
                    </a:lnTo>
                    <a:lnTo>
                      <a:pt x="358" y="78"/>
                    </a:lnTo>
                    <a:lnTo>
                      <a:pt x="354" y="74"/>
                    </a:lnTo>
                    <a:lnTo>
                      <a:pt x="350" y="70"/>
                    </a:lnTo>
                    <a:lnTo>
                      <a:pt x="344" y="67"/>
                    </a:lnTo>
                    <a:lnTo>
                      <a:pt x="337" y="64"/>
                    </a:lnTo>
                    <a:lnTo>
                      <a:pt x="330" y="62"/>
                    </a:lnTo>
                    <a:lnTo>
                      <a:pt x="322" y="61"/>
                    </a:lnTo>
                    <a:lnTo>
                      <a:pt x="315" y="60"/>
                    </a:lnTo>
                    <a:lnTo>
                      <a:pt x="309" y="59"/>
                    </a:lnTo>
                    <a:lnTo>
                      <a:pt x="314" y="56"/>
                    </a:lnTo>
                    <a:lnTo>
                      <a:pt x="318" y="54"/>
                    </a:lnTo>
                    <a:lnTo>
                      <a:pt x="324" y="53"/>
                    </a:lnTo>
                    <a:lnTo>
                      <a:pt x="330" y="52"/>
                    </a:lnTo>
                    <a:lnTo>
                      <a:pt x="327" y="51"/>
                    </a:lnTo>
                    <a:lnTo>
                      <a:pt x="321" y="51"/>
                    </a:lnTo>
                    <a:lnTo>
                      <a:pt x="313" y="52"/>
                    </a:lnTo>
                    <a:lnTo>
                      <a:pt x="306" y="54"/>
                    </a:lnTo>
                    <a:lnTo>
                      <a:pt x="297" y="55"/>
                    </a:lnTo>
                    <a:lnTo>
                      <a:pt x="289" y="55"/>
                    </a:lnTo>
                    <a:lnTo>
                      <a:pt x="280" y="54"/>
                    </a:lnTo>
                    <a:lnTo>
                      <a:pt x="274" y="49"/>
                    </a:lnTo>
                    <a:lnTo>
                      <a:pt x="276" y="46"/>
                    </a:lnTo>
                    <a:lnTo>
                      <a:pt x="280" y="41"/>
                    </a:lnTo>
                    <a:lnTo>
                      <a:pt x="289" y="37"/>
                    </a:lnTo>
                    <a:lnTo>
                      <a:pt x="297" y="33"/>
                    </a:lnTo>
                    <a:lnTo>
                      <a:pt x="289" y="33"/>
                    </a:lnTo>
                    <a:lnTo>
                      <a:pt x="279" y="35"/>
                    </a:lnTo>
                    <a:lnTo>
                      <a:pt x="271" y="37"/>
                    </a:lnTo>
                    <a:lnTo>
                      <a:pt x="266" y="40"/>
                    </a:lnTo>
                    <a:lnTo>
                      <a:pt x="267" y="33"/>
                    </a:lnTo>
                    <a:lnTo>
                      <a:pt x="270" y="26"/>
                    </a:lnTo>
                    <a:lnTo>
                      <a:pt x="275" y="20"/>
                    </a:lnTo>
                    <a:lnTo>
                      <a:pt x="280" y="14"/>
                    </a:lnTo>
                    <a:lnTo>
                      <a:pt x="276" y="15"/>
                    </a:lnTo>
                    <a:lnTo>
                      <a:pt x="269" y="16"/>
                    </a:lnTo>
                    <a:lnTo>
                      <a:pt x="262" y="17"/>
                    </a:lnTo>
                    <a:lnTo>
                      <a:pt x="254" y="18"/>
                    </a:lnTo>
                    <a:lnTo>
                      <a:pt x="246" y="20"/>
                    </a:lnTo>
                    <a:lnTo>
                      <a:pt x="238" y="21"/>
                    </a:lnTo>
                    <a:lnTo>
                      <a:pt x="232" y="22"/>
                    </a:lnTo>
                    <a:lnTo>
                      <a:pt x="226" y="22"/>
                    </a:lnTo>
                    <a:lnTo>
                      <a:pt x="229" y="16"/>
                    </a:lnTo>
                    <a:lnTo>
                      <a:pt x="233" y="10"/>
                    </a:lnTo>
                    <a:lnTo>
                      <a:pt x="240" y="6"/>
                    </a:lnTo>
                    <a:lnTo>
                      <a:pt x="247" y="3"/>
                    </a:lnTo>
                    <a:lnTo>
                      <a:pt x="241" y="3"/>
                    </a:lnTo>
                    <a:lnTo>
                      <a:pt x="234" y="5"/>
                    </a:lnTo>
                    <a:lnTo>
                      <a:pt x="229" y="7"/>
                    </a:lnTo>
                    <a:lnTo>
                      <a:pt x="223" y="9"/>
                    </a:lnTo>
                    <a:lnTo>
                      <a:pt x="217" y="13"/>
                    </a:lnTo>
                    <a:lnTo>
                      <a:pt x="211" y="16"/>
                    </a:lnTo>
                    <a:lnTo>
                      <a:pt x="208" y="20"/>
                    </a:lnTo>
                    <a:lnTo>
                      <a:pt x="205" y="23"/>
                    </a:lnTo>
                    <a:lnTo>
                      <a:pt x="203" y="20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8"/>
                    </a:lnTo>
                    <a:lnTo>
                      <a:pt x="192" y="18"/>
                    </a:lnTo>
                    <a:lnTo>
                      <a:pt x="184" y="25"/>
                    </a:lnTo>
                    <a:lnTo>
                      <a:pt x="176" y="28"/>
                    </a:lnTo>
                    <a:lnTo>
                      <a:pt x="170" y="29"/>
                    </a:lnTo>
                    <a:lnTo>
                      <a:pt x="169" y="25"/>
                    </a:lnTo>
                    <a:lnTo>
                      <a:pt x="168" y="17"/>
                    </a:lnTo>
                    <a:lnTo>
                      <a:pt x="168" y="8"/>
                    </a:lnTo>
                    <a:lnTo>
                      <a:pt x="168" y="0"/>
                    </a:lnTo>
                    <a:lnTo>
                      <a:pt x="163" y="10"/>
                    </a:lnTo>
                    <a:lnTo>
                      <a:pt x="155" y="22"/>
                    </a:lnTo>
                    <a:lnTo>
                      <a:pt x="146" y="31"/>
                    </a:lnTo>
                    <a:lnTo>
                      <a:pt x="135" y="35"/>
                    </a:lnTo>
                    <a:lnTo>
                      <a:pt x="135" y="30"/>
                    </a:lnTo>
                    <a:lnTo>
                      <a:pt x="137" y="26"/>
                    </a:lnTo>
                    <a:lnTo>
                      <a:pt x="138" y="22"/>
                    </a:lnTo>
                    <a:lnTo>
                      <a:pt x="140" y="16"/>
                    </a:lnTo>
                    <a:lnTo>
                      <a:pt x="135" y="17"/>
                    </a:lnTo>
                    <a:lnTo>
                      <a:pt x="132" y="20"/>
                    </a:lnTo>
                    <a:lnTo>
                      <a:pt x="127" y="24"/>
                    </a:lnTo>
                    <a:lnTo>
                      <a:pt x="122" y="30"/>
                    </a:lnTo>
                    <a:lnTo>
                      <a:pt x="117" y="36"/>
                    </a:lnTo>
                    <a:lnTo>
                      <a:pt x="111" y="40"/>
                    </a:lnTo>
                    <a:lnTo>
                      <a:pt x="106" y="43"/>
                    </a:lnTo>
                    <a:lnTo>
                      <a:pt x="100" y="44"/>
                    </a:lnTo>
                    <a:lnTo>
                      <a:pt x="99" y="38"/>
                    </a:lnTo>
                    <a:lnTo>
                      <a:pt x="95" y="32"/>
                    </a:lnTo>
                    <a:lnTo>
                      <a:pt x="91" y="29"/>
                    </a:lnTo>
                    <a:lnTo>
                      <a:pt x="85" y="26"/>
                    </a:lnTo>
                    <a:lnTo>
                      <a:pt x="87" y="30"/>
                    </a:lnTo>
                    <a:lnTo>
                      <a:pt x="87" y="36"/>
                    </a:lnTo>
                    <a:lnTo>
                      <a:pt x="87" y="43"/>
                    </a:lnTo>
                    <a:lnTo>
                      <a:pt x="86" y="48"/>
                    </a:lnTo>
                    <a:lnTo>
                      <a:pt x="81" y="47"/>
                    </a:lnTo>
                    <a:lnTo>
                      <a:pt x="77" y="46"/>
                    </a:lnTo>
                    <a:lnTo>
                      <a:pt x="71" y="45"/>
                    </a:lnTo>
                    <a:lnTo>
                      <a:pt x="68" y="45"/>
                    </a:lnTo>
                    <a:lnTo>
                      <a:pt x="69" y="48"/>
                    </a:lnTo>
                    <a:lnTo>
                      <a:pt x="69" y="53"/>
                    </a:lnTo>
                    <a:lnTo>
                      <a:pt x="69" y="59"/>
                    </a:lnTo>
                    <a:lnTo>
                      <a:pt x="69" y="62"/>
                    </a:lnTo>
                    <a:lnTo>
                      <a:pt x="66" y="61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3" y="61"/>
                    </a:lnTo>
                    <a:lnTo>
                      <a:pt x="39" y="61"/>
                    </a:lnTo>
                    <a:lnTo>
                      <a:pt x="34" y="62"/>
                    </a:lnTo>
                    <a:lnTo>
                      <a:pt x="43" y="66"/>
                    </a:lnTo>
                    <a:lnTo>
                      <a:pt x="50" y="71"/>
                    </a:lnTo>
                    <a:lnTo>
                      <a:pt x="55" y="79"/>
                    </a:lnTo>
                    <a:lnTo>
                      <a:pt x="55" y="86"/>
                    </a:lnTo>
                    <a:lnTo>
                      <a:pt x="48" y="89"/>
                    </a:lnTo>
                    <a:lnTo>
                      <a:pt x="41" y="91"/>
                    </a:lnTo>
                    <a:lnTo>
                      <a:pt x="35" y="94"/>
                    </a:lnTo>
                    <a:lnTo>
                      <a:pt x="31" y="97"/>
                    </a:lnTo>
                    <a:lnTo>
                      <a:pt x="26" y="99"/>
                    </a:lnTo>
                    <a:lnTo>
                      <a:pt x="23" y="102"/>
                    </a:lnTo>
                    <a:lnTo>
                      <a:pt x="20" y="106"/>
                    </a:lnTo>
                    <a:lnTo>
                      <a:pt x="20" y="109"/>
                    </a:lnTo>
                    <a:lnTo>
                      <a:pt x="25" y="108"/>
                    </a:lnTo>
                    <a:lnTo>
                      <a:pt x="32" y="107"/>
                    </a:lnTo>
                    <a:lnTo>
                      <a:pt x="38" y="107"/>
                    </a:lnTo>
                    <a:lnTo>
                      <a:pt x="43" y="107"/>
                    </a:lnTo>
                    <a:lnTo>
                      <a:pt x="41" y="112"/>
                    </a:lnTo>
                    <a:lnTo>
                      <a:pt x="36" y="115"/>
                    </a:lnTo>
                    <a:lnTo>
                      <a:pt x="33" y="117"/>
                    </a:lnTo>
                    <a:lnTo>
                      <a:pt x="27" y="118"/>
                    </a:lnTo>
                    <a:lnTo>
                      <a:pt x="21" y="120"/>
                    </a:lnTo>
                    <a:lnTo>
                      <a:pt x="17" y="118"/>
                    </a:lnTo>
                    <a:lnTo>
                      <a:pt x="11" y="118"/>
                    </a:lnTo>
                    <a:lnTo>
                      <a:pt x="5" y="116"/>
                    </a:lnTo>
                    <a:lnTo>
                      <a:pt x="9" y="124"/>
                    </a:lnTo>
                    <a:lnTo>
                      <a:pt x="16" y="131"/>
                    </a:lnTo>
                    <a:lnTo>
                      <a:pt x="25" y="135"/>
                    </a:lnTo>
                    <a:lnTo>
                      <a:pt x="34" y="135"/>
                    </a:lnTo>
                    <a:lnTo>
                      <a:pt x="32" y="138"/>
                    </a:lnTo>
                    <a:lnTo>
                      <a:pt x="30" y="140"/>
                    </a:lnTo>
                    <a:lnTo>
                      <a:pt x="25" y="144"/>
                    </a:lnTo>
                    <a:lnTo>
                      <a:pt x="20" y="146"/>
                    </a:lnTo>
                    <a:lnTo>
                      <a:pt x="16" y="148"/>
                    </a:lnTo>
                    <a:lnTo>
                      <a:pt x="10" y="151"/>
                    </a:lnTo>
                    <a:lnTo>
                      <a:pt x="5" y="153"/>
                    </a:lnTo>
                    <a:lnTo>
                      <a:pt x="0" y="155"/>
                    </a:lnTo>
                    <a:lnTo>
                      <a:pt x="5" y="160"/>
                    </a:lnTo>
                    <a:lnTo>
                      <a:pt x="12" y="162"/>
                    </a:lnTo>
                    <a:lnTo>
                      <a:pt x="19" y="164"/>
                    </a:lnTo>
                    <a:lnTo>
                      <a:pt x="27" y="163"/>
                    </a:lnTo>
                    <a:lnTo>
                      <a:pt x="24" y="168"/>
                    </a:lnTo>
                    <a:lnTo>
                      <a:pt x="19" y="174"/>
                    </a:lnTo>
                    <a:lnTo>
                      <a:pt x="12" y="179"/>
                    </a:lnTo>
                    <a:lnTo>
                      <a:pt x="8" y="182"/>
                    </a:lnTo>
                    <a:lnTo>
                      <a:pt x="18" y="181"/>
                    </a:lnTo>
                    <a:lnTo>
                      <a:pt x="27" y="177"/>
                    </a:lnTo>
                    <a:lnTo>
                      <a:pt x="35" y="174"/>
                    </a:lnTo>
                    <a:lnTo>
                      <a:pt x="41" y="169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84" name="Freeform 16"/>
              <p:cNvSpPr>
                <a:spLocks/>
              </p:cNvSpPr>
              <p:nvPr/>
            </p:nvSpPr>
            <p:spPr bwMode="auto">
              <a:xfrm>
                <a:off x="2185" y="2298"/>
                <a:ext cx="129" cy="93"/>
              </a:xfrm>
              <a:custGeom>
                <a:avLst/>
                <a:gdLst>
                  <a:gd name="T0" fmla="*/ 106 w 258"/>
                  <a:gd name="T1" fmla="*/ 8 h 185"/>
                  <a:gd name="T2" fmla="*/ 98 w 258"/>
                  <a:gd name="T3" fmla="*/ 23 h 185"/>
                  <a:gd name="T4" fmla="*/ 91 w 258"/>
                  <a:gd name="T5" fmla="*/ 34 h 185"/>
                  <a:gd name="T6" fmla="*/ 97 w 258"/>
                  <a:gd name="T7" fmla="*/ 42 h 185"/>
                  <a:gd name="T8" fmla="*/ 108 w 258"/>
                  <a:gd name="T9" fmla="*/ 47 h 185"/>
                  <a:gd name="T10" fmla="*/ 123 w 258"/>
                  <a:gd name="T11" fmla="*/ 52 h 185"/>
                  <a:gd name="T12" fmla="*/ 129 w 258"/>
                  <a:gd name="T13" fmla="*/ 61 h 185"/>
                  <a:gd name="T14" fmla="*/ 122 w 258"/>
                  <a:gd name="T15" fmla="*/ 61 h 185"/>
                  <a:gd name="T16" fmla="*/ 113 w 258"/>
                  <a:gd name="T17" fmla="*/ 61 h 185"/>
                  <a:gd name="T18" fmla="*/ 107 w 258"/>
                  <a:gd name="T19" fmla="*/ 62 h 185"/>
                  <a:gd name="T20" fmla="*/ 97 w 258"/>
                  <a:gd name="T21" fmla="*/ 60 h 185"/>
                  <a:gd name="T22" fmla="*/ 86 w 258"/>
                  <a:gd name="T23" fmla="*/ 57 h 185"/>
                  <a:gd name="T24" fmla="*/ 79 w 258"/>
                  <a:gd name="T25" fmla="*/ 62 h 185"/>
                  <a:gd name="T26" fmla="*/ 71 w 258"/>
                  <a:gd name="T27" fmla="*/ 73 h 185"/>
                  <a:gd name="T28" fmla="*/ 64 w 258"/>
                  <a:gd name="T29" fmla="*/ 86 h 185"/>
                  <a:gd name="T30" fmla="*/ 59 w 258"/>
                  <a:gd name="T31" fmla="*/ 88 h 185"/>
                  <a:gd name="T32" fmla="*/ 55 w 258"/>
                  <a:gd name="T33" fmla="*/ 90 h 185"/>
                  <a:gd name="T34" fmla="*/ 52 w 258"/>
                  <a:gd name="T35" fmla="*/ 89 h 185"/>
                  <a:gd name="T36" fmla="*/ 56 w 258"/>
                  <a:gd name="T37" fmla="*/ 77 h 185"/>
                  <a:gd name="T38" fmla="*/ 64 w 258"/>
                  <a:gd name="T39" fmla="*/ 64 h 185"/>
                  <a:gd name="T40" fmla="*/ 59 w 258"/>
                  <a:gd name="T41" fmla="*/ 61 h 185"/>
                  <a:gd name="T42" fmla="*/ 33 w 258"/>
                  <a:gd name="T43" fmla="*/ 73 h 185"/>
                  <a:gd name="T44" fmla="*/ 7 w 258"/>
                  <a:gd name="T45" fmla="*/ 83 h 185"/>
                  <a:gd name="T46" fmla="*/ 6 w 258"/>
                  <a:gd name="T47" fmla="*/ 81 h 185"/>
                  <a:gd name="T48" fmla="*/ 7 w 258"/>
                  <a:gd name="T49" fmla="*/ 74 h 185"/>
                  <a:gd name="T50" fmla="*/ 11 w 258"/>
                  <a:gd name="T51" fmla="*/ 66 h 185"/>
                  <a:gd name="T52" fmla="*/ 21 w 258"/>
                  <a:gd name="T53" fmla="*/ 63 h 185"/>
                  <a:gd name="T54" fmla="*/ 34 w 258"/>
                  <a:gd name="T55" fmla="*/ 58 h 185"/>
                  <a:gd name="T56" fmla="*/ 41 w 258"/>
                  <a:gd name="T57" fmla="*/ 54 h 185"/>
                  <a:gd name="T58" fmla="*/ 49 w 258"/>
                  <a:gd name="T59" fmla="*/ 50 h 185"/>
                  <a:gd name="T60" fmla="*/ 33 w 258"/>
                  <a:gd name="T61" fmla="*/ 50 h 185"/>
                  <a:gd name="T62" fmla="*/ 10 w 258"/>
                  <a:gd name="T63" fmla="*/ 50 h 185"/>
                  <a:gd name="T64" fmla="*/ 2 w 258"/>
                  <a:gd name="T65" fmla="*/ 48 h 185"/>
                  <a:gd name="T66" fmla="*/ 8 w 258"/>
                  <a:gd name="T67" fmla="*/ 42 h 185"/>
                  <a:gd name="T68" fmla="*/ 17 w 258"/>
                  <a:gd name="T69" fmla="*/ 36 h 185"/>
                  <a:gd name="T70" fmla="*/ 28 w 258"/>
                  <a:gd name="T71" fmla="*/ 38 h 185"/>
                  <a:gd name="T72" fmla="*/ 38 w 258"/>
                  <a:gd name="T73" fmla="*/ 39 h 185"/>
                  <a:gd name="T74" fmla="*/ 48 w 258"/>
                  <a:gd name="T75" fmla="*/ 38 h 185"/>
                  <a:gd name="T76" fmla="*/ 57 w 258"/>
                  <a:gd name="T77" fmla="*/ 35 h 185"/>
                  <a:gd name="T78" fmla="*/ 68 w 258"/>
                  <a:gd name="T79" fmla="*/ 31 h 185"/>
                  <a:gd name="T80" fmla="*/ 79 w 258"/>
                  <a:gd name="T81" fmla="*/ 25 h 185"/>
                  <a:gd name="T82" fmla="*/ 86 w 258"/>
                  <a:gd name="T83" fmla="*/ 13 h 185"/>
                  <a:gd name="T84" fmla="*/ 93 w 258"/>
                  <a:gd name="T85" fmla="*/ 4 h 1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58" h="185">
                    <a:moveTo>
                      <a:pt x="220" y="0"/>
                    </a:moveTo>
                    <a:lnTo>
                      <a:pt x="217" y="7"/>
                    </a:lnTo>
                    <a:lnTo>
                      <a:pt x="212" y="15"/>
                    </a:lnTo>
                    <a:lnTo>
                      <a:pt x="208" y="24"/>
                    </a:lnTo>
                    <a:lnTo>
                      <a:pt x="202" y="34"/>
                    </a:lnTo>
                    <a:lnTo>
                      <a:pt x="196" y="45"/>
                    </a:lnTo>
                    <a:lnTo>
                      <a:pt x="190" y="54"/>
                    </a:lnTo>
                    <a:lnTo>
                      <a:pt x="186" y="62"/>
                    </a:lnTo>
                    <a:lnTo>
                      <a:pt x="182" y="68"/>
                    </a:lnTo>
                    <a:lnTo>
                      <a:pt x="188" y="72"/>
                    </a:lnTo>
                    <a:lnTo>
                      <a:pt x="193" y="78"/>
                    </a:lnTo>
                    <a:lnTo>
                      <a:pt x="194" y="84"/>
                    </a:lnTo>
                    <a:lnTo>
                      <a:pt x="195" y="88"/>
                    </a:lnTo>
                    <a:lnTo>
                      <a:pt x="204" y="92"/>
                    </a:lnTo>
                    <a:lnTo>
                      <a:pt x="215" y="94"/>
                    </a:lnTo>
                    <a:lnTo>
                      <a:pt x="225" y="96"/>
                    </a:lnTo>
                    <a:lnTo>
                      <a:pt x="235" y="100"/>
                    </a:lnTo>
                    <a:lnTo>
                      <a:pt x="246" y="103"/>
                    </a:lnTo>
                    <a:lnTo>
                      <a:pt x="253" y="108"/>
                    </a:lnTo>
                    <a:lnTo>
                      <a:pt x="257" y="114"/>
                    </a:lnTo>
                    <a:lnTo>
                      <a:pt x="258" y="122"/>
                    </a:lnTo>
                    <a:lnTo>
                      <a:pt x="254" y="121"/>
                    </a:lnTo>
                    <a:lnTo>
                      <a:pt x="248" y="121"/>
                    </a:lnTo>
                    <a:lnTo>
                      <a:pt x="243" y="121"/>
                    </a:lnTo>
                    <a:lnTo>
                      <a:pt x="238" y="121"/>
                    </a:lnTo>
                    <a:lnTo>
                      <a:pt x="232" y="121"/>
                    </a:lnTo>
                    <a:lnTo>
                      <a:pt x="226" y="122"/>
                    </a:lnTo>
                    <a:lnTo>
                      <a:pt x="222" y="122"/>
                    </a:lnTo>
                    <a:lnTo>
                      <a:pt x="218" y="123"/>
                    </a:lnTo>
                    <a:lnTo>
                      <a:pt x="213" y="123"/>
                    </a:lnTo>
                    <a:lnTo>
                      <a:pt x="208" y="123"/>
                    </a:lnTo>
                    <a:lnTo>
                      <a:pt x="201" y="122"/>
                    </a:lnTo>
                    <a:lnTo>
                      <a:pt x="193" y="119"/>
                    </a:lnTo>
                    <a:lnTo>
                      <a:pt x="186" y="117"/>
                    </a:lnTo>
                    <a:lnTo>
                      <a:pt x="178" y="115"/>
                    </a:lnTo>
                    <a:lnTo>
                      <a:pt x="172" y="113"/>
                    </a:lnTo>
                    <a:lnTo>
                      <a:pt x="167" y="111"/>
                    </a:lnTo>
                    <a:lnTo>
                      <a:pt x="163" y="116"/>
                    </a:lnTo>
                    <a:lnTo>
                      <a:pt x="158" y="123"/>
                    </a:lnTo>
                    <a:lnTo>
                      <a:pt x="152" y="130"/>
                    </a:lnTo>
                    <a:lnTo>
                      <a:pt x="147" y="138"/>
                    </a:lnTo>
                    <a:lnTo>
                      <a:pt x="141" y="146"/>
                    </a:lnTo>
                    <a:lnTo>
                      <a:pt x="135" y="155"/>
                    </a:lnTo>
                    <a:lnTo>
                      <a:pt x="131" y="163"/>
                    </a:lnTo>
                    <a:lnTo>
                      <a:pt x="127" y="171"/>
                    </a:lnTo>
                    <a:lnTo>
                      <a:pt x="124" y="172"/>
                    </a:lnTo>
                    <a:lnTo>
                      <a:pt x="120" y="173"/>
                    </a:lnTo>
                    <a:lnTo>
                      <a:pt x="117" y="175"/>
                    </a:lnTo>
                    <a:lnTo>
                      <a:pt x="113" y="175"/>
                    </a:lnTo>
                    <a:lnTo>
                      <a:pt x="111" y="177"/>
                    </a:lnTo>
                    <a:lnTo>
                      <a:pt x="110" y="179"/>
                    </a:lnTo>
                    <a:lnTo>
                      <a:pt x="108" y="182"/>
                    </a:lnTo>
                    <a:lnTo>
                      <a:pt x="105" y="185"/>
                    </a:lnTo>
                    <a:lnTo>
                      <a:pt x="103" y="178"/>
                    </a:lnTo>
                    <a:lnTo>
                      <a:pt x="104" y="170"/>
                    </a:lnTo>
                    <a:lnTo>
                      <a:pt x="106" y="162"/>
                    </a:lnTo>
                    <a:lnTo>
                      <a:pt x="111" y="153"/>
                    </a:lnTo>
                    <a:lnTo>
                      <a:pt x="116" y="144"/>
                    </a:lnTo>
                    <a:lnTo>
                      <a:pt x="121" y="136"/>
                    </a:lnTo>
                    <a:lnTo>
                      <a:pt x="127" y="127"/>
                    </a:lnTo>
                    <a:lnTo>
                      <a:pt x="132" y="122"/>
                    </a:lnTo>
                    <a:lnTo>
                      <a:pt x="128" y="117"/>
                    </a:lnTo>
                    <a:lnTo>
                      <a:pt x="118" y="122"/>
                    </a:lnTo>
                    <a:lnTo>
                      <a:pt x="103" y="129"/>
                    </a:lnTo>
                    <a:lnTo>
                      <a:pt x="85" y="137"/>
                    </a:lnTo>
                    <a:lnTo>
                      <a:pt x="65" y="145"/>
                    </a:lnTo>
                    <a:lnTo>
                      <a:pt x="45" y="153"/>
                    </a:lnTo>
                    <a:lnTo>
                      <a:pt x="27" y="160"/>
                    </a:lnTo>
                    <a:lnTo>
                      <a:pt x="13" y="165"/>
                    </a:lnTo>
                    <a:lnTo>
                      <a:pt x="4" y="169"/>
                    </a:lnTo>
                    <a:lnTo>
                      <a:pt x="7" y="165"/>
                    </a:lnTo>
                    <a:lnTo>
                      <a:pt x="11" y="161"/>
                    </a:lnTo>
                    <a:lnTo>
                      <a:pt x="14" y="157"/>
                    </a:lnTo>
                    <a:lnTo>
                      <a:pt x="14" y="153"/>
                    </a:lnTo>
                    <a:lnTo>
                      <a:pt x="14" y="147"/>
                    </a:lnTo>
                    <a:lnTo>
                      <a:pt x="15" y="141"/>
                    </a:lnTo>
                    <a:lnTo>
                      <a:pt x="18" y="136"/>
                    </a:lnTo>
                    <a:lnTo>
                      <a:pt x="22" y="132"/>
                    </a:lnTo>
                    <a:lnTo>
                      <a:pt x="27" y="131"/>
                    </a:lnTo>
                    <a:lnTo>
                      <a:pt x="34" y="129"/>
                    </a:lnTo>
                    <a:lnTo>
                      <a:pt x="42" y="125"/>
                    </a:lnTo>
                    <a:lnTo>
                      <a:pt x="51" y="122"/>
                    </a:lnTo>
                    <a:lnTo>
                      <a:pt x="60" y="118"/>
                    </a:lnTo>
                    <a:lnTo>
                      <a:pt x="68" y="116"/>
                    </a:lnTo>
                    <a:lnTo>
                      <a:pt x="74" y="114"/>
                    </a:lnTo>
                    <a:lnTo>
                      <a:pt x="78" y="111"/>
                    </a:lnTo>
                    <a:lnTo>
                      <a:pt x="82" y="108"/>
                    </a:lnTo>
                    <a:lnTo>
                      <a:pt x="87" y="104"/>
                    </a:lnTo>
                    <a:lnTo>
                      <a:pt x="93" y="101"/>
                    </a:lnTo>
                    <a:lnTo>
                      <a:pt x="98" y="99"/>
                    </a:lnTo>
                    <a:lnTo>
                      <a:pt x="90" y="99"/>
                    </a:lnTo>
                    <a:lnTo>
                      <a:pt x="79" y="100"/>
                    </a:lnTo>
                    <a:lnTo>
                      <a:pt x="65" y="100"/>
                    </a:lnTo>
                    <a:lnTo>
                      <a:pt x="50" y="100"/>
                    </a:lnTo>
                    <a:lnTo>
                      <a:pt x="35" y="100"/>
                    </a:lnTo>
                    <a:lnTo>
                      <a:pt x="20" y="100"/>
                    </a:lnTo>
                    <a:lnTo>
                      <a:pt x="9" y="100"/>
                    </a:lnTo>
                    <a:lnTo>
                      <a:pt x="0" y="100"/>
                    </a:lnTo>
                    <a:lnTo>
                      <a:pt x="3" y="96"/>
                    </a:lnTo>
                    <a:lnTo>
                      <a:pt x="5" y="92"/>
                    </a:lnTo>
                    <a:lnTo>
                      <a:pt x="10" y="87"/>
                    </a:lnTo>
                    <a:lnTo>
                      <a:pt x="15" y="83"/>
                    </a:lnTo>
                    <a:lnTo>
                      <a:pt x="21" y="78"/>
                    </a:lnTo>
                    <a:lnTo>
                      <a:pt x="27" y="75"/>
                    </a:lnTo>
                    <a:lnTo>
                      <a:pt x="34" y="72"/>
                    </a:lnTo>
                    <a:lnTo>
                      <a:pt x="41" y="72"/>
                    </a:lnTo>
                    <a:lnTo>
                      <a:pt x="48" y="73"/>
                    </a:lnTo>
                    <a:lnTo>
                      <a:pt x="55" y="75"/>
                    </a:lnTo>
                    <a:lnTo>
                      <a:pt x="63" y="76"/>
                    </a:lnTo>
                    <a:lnTo>
                      <a:pt x="70" y="76"/>
                    </a:lnTo>
                    <a:lnTo>
                      <a:pt x="76" y="77"/>
                    </a:lnTo>
                    <a:lnTo>
                      <a:pt x="83" y="77"/>
                    </a:lnTo>
                    <a:lnTo>
                      <a:pt x="90" y="77"/>
                    </a:lnTo>
                    <a:lnTo>
                      <a:pt x="96" y="76"/>
                    </a:lnTo>
                    <a:lnTo>
                      <a:pt x="102" y="75"/>
                    </a:lnTo>
                    <a:lnTo>
                      <a:pt x="108" y="72"/>
                    </a:lnTo>
                    <a:lnTo>
                      <a:pt x="114" y="70"/>
                    </a:lnTo>
                    <a:lnTo>
                      <a:pt x="121" y="67"/>
                    </a:lnTo>
                    <a:lnTo>
                      <a:pt x="129" y="63"/>
                    </a:lnTo>
                    <a:lnTo>
                      <a:pt x="136" y="61"/>
                    </a:lnTo>
                    <a:lnTo>
                      <a:pt x="144" y="58"/>
                    </a:lnTo>
                    <a:lnTo>
                      <a:pt x="152" y="57"/>
                    </a:lnTo>
                    <a:lnTo>
                      <a:pt x="157" y="50"/>
                    </a:lnTo>
                    <a:lnTo>
                      <a:pt x="162" y="44"/>
                    </a:lnTo>
                    <a:lnTo>
                      <a:pt x="167" y="34"/>
                    </a:lnTo>
                    <a:lnTo>
                      <a:pt x="172" y="26"/>
                    </a:lnTo>
                    <a:lnTo>
                      <a:pt x="178" y="18"/>
                    </a:lnTo>
                    <a:lnTo>
                      <a:pt x="182" y="11"/>
                    </a:lnTo>
                    <a:lnTo>
                      <a:pt x="186" y="7"/>
                    </a:lnTo>
                    <a:lnTo>
                      <a:pt x="188" y="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85" name="Freeform 17"/>
              <p:cNvSpPr>
                <a:spLocks/>
              </p:cNvSpPr>
              <p:nvPr/>
            </p:nvSpPr>
            <p:spPr bwMode="auto">
              <a:xfrm>
                <a:off x="2056" y="2290"/>
                <a:ext cx="133" cy="94"/>
              </a:xfrm>
              <a:custGeom>
                <a:avLst/>
                <a:gdLst>
                  <a:gd name="T0" fmla="*/ 130 w 266"/>
                  <a:gd name="T1" fmla="*/ 16 h 188"/>
                  <a:gd name="T2" fmla="*/ 123 w 266"/>
                  <a:gd name="T3" fmla="*/ 25 h 188"/>
                  <a:gd name="T4" fmla="*/ 116 w 266"/>
                  <a:gd name="T5" fmla="*/ 35 h 188"/>
                  <a:gd name="T6" fmla="*/ 111 w 266"/>
                  <a:gd name="T7" fmla="*/ 46 h 188"/>
                  <a:gd name="T8" fmla="*/ 116 w 266"/>
                  <a:gd name="T9" fmla="*/ 55 h 188"/>
                  <a:gd name="T10" fmla="*/ 109 w 266"/>
                  <a:gd name="T11" fmla="*/ 58 h 188"/>
                  <a:gd name="T12" fmla="*/ 105 w 266"/>
                  <a:gd name="T13" fmla="*/ 59 h 188"/>
                  <a:gd name="T14" fmla="*/ 102 w 266"/>
                  <a:gd name="T15" fmla="*/ 62 h 188"/>
                  <a:gd name="T16" fmla="*/ 98 w 266"/>
                  <a:gd name="T17" fmla="*/ 67 h 188"/>
                  <a:gd name="T18" fmla="*/ 101 w 266"/>
                  <a:gd name="T19" fmla="*/ 75 h 188"/>
                  <a:gd name="T20" fmla="*/ 104 w 266"/>
                  <a:gd name="T21" fmla="*/ 86 h 188"/>
                  <a:gd name="T22" fmla="*/ 98 w 266"/>
                  <a:gd name="T23" fmla="*/ 91 h 188"/>
                  <a:gd name="T24" fmla="*/ 93 w 266"/>
                  <a:gd name="T25" fmla="*/ 84 h 188"/>
                  <a:gd name="T26" fmla="*/ 89 w 266"/>
                  <a:gd name="T27" fmla="*/ 77 h 188"/>
                  <a:gd name="T28" fmla="*/ 82 w 266"/>
                  <a:gd name="T29" fmla="*/ 69 h 188"/>
                  <a:gd name="T30" fmla="*/ 73 w 266"/>
                  <a:gd name="T31" fmla="*/ 66 h 188"/>
                  <a:gd name="T32" fmla="*/ 62 w 266"/>
                  <a:gd name="T33" fmla="*/ 71 h 188"/>
                  <a:gd name="T34" fmla="*/ 54 w 266"/>
                  <a:gd name="T35" fmla="*/ 77 h 188"/>
                  <a:gd name="T36" fmla="*/ 48 w 266"/>
                  <a:gd name="T37" fmla="*/ 81 h 188"/>
                  <a:gd name="T38" fmla="*/ 44 w 266"/>
                  <a:gd name="T39" fmla="*/ 82 h 188"/>
                  <a:gd name="T40" fmla="*/ 36 w 266"/>
                  <a:gd name="T41" fmla="*/ 83 h 188"/>
                  <a:gd name="T42" fmla="*/ 27 w 266"/>
                  <a:gd name="T43" fmla="*/ 85 h 188"/>
                  <a:gd name="T44" fmla="*/ 19 w 266"/>
                  <a:gd name="T45" fmla="*/ 90 h 188"/>
                  <a:gd name="T46" fmla="*/ 13 w 266"/>
                  <a:gd name="T47" fmla="*/ 94 h 188"/>
                  <a:gd name="T48" fmla="*/ 18 w 266"/>
                  <a:gd name="T49" fmla="*/ 83 h 188"/>
                  <a:gd name="T50" fmla="*/ 25 w 266"/>
                  <a:gd name="T51" fmla="*/ 75 h 188"/>
                  <a:gd name="T52" fmla="*/ 31 w 266"/>
                  <a:gd name="T53" fmla="*/ 71 h 188"/>
                  <a:gd name="T54" fmla="*/ 39 w 266"/>
                  <a:gd name="T55" fmla="*/ 67 h 188"/>
                  <a:gd name="T56" fmla="*/ 48 w 266"/>
                  <a:gd name="T57" fmla="*/ 63 h 188"/>
                  <a:gd name="T58" fmla="*/ 56 w 266"/>
                  <a:gd name="T59" fmla="*/ 60 h 188"/>
                  <a:gd name="T60" fmla="*/ 43 w 266"/>
                  <a:gd name="T61" fmla="*/ 59 h 188"/>
                  <a:gd name="T62" fmla="*/ 30 w 266"/>
                  <a:gd name="T63" fmla="*/ 58 h 188"/>
                  <a:gd name="T64" fmla="*/ 18 w 266"/>
                  <a:gd name="T65" fmla="*/ 56 h 188"/>
                  <a:gd name="T66" fmla="*/ 10 w 266"/>
                  <a:gd name="T67" fmla="*/ 54 h 188"/>
                  <a:gd name="T68" fmla="*/ 4 w 266"/>
                  <a:gd name="T69" fmla="*/ 56 h 188"/>
                  <a:gd name="T70" fmla="*/ 0 w 266"/>
                  <a:gd name="T71" fmla="*/ 60 h 188"/>
                  <a:gd name="T72" fmla="*/ 0 w 266"/>
                  <a:gd name="T73" fmla="*/ 55 h 188"/>
                  <a:gd name="T74" fmla="*/ 2 w 266"/>
                  <a:gd name="T75" fmla="*/ 52 h 188"/>
                  <a:gd name="T76" fmla="*/ 9 w 266"/>
                  <a:gd name="T77" fmla="*/ 46 h 188"/>
                  <a:gd name="T78" fmla="*/ 18 w 266"/>
                  <a:gd name="T79" fmla="*/ 42 h 188"/>
                  <a:gd name="T80" fmla="*/ 25 w 266"/>
                  <a:gd name="T81" fmla="*/ 43 h 188"/>
                  <a:gd name="T82" fmla="*/ 37 w 266"/>
                  <a:gd name="T83" fmla="*/ 44 h 188"/>
                  <a:gd name="T84" fmla="*/ 48 w 266"/>
                  <a:gd name="T85" fmla="*/ 45 h 188"/>
                  <a:gd name="T86" fmla="*/ 57 w 266"/>
                  <a:gd name="T87" fmla="*/ 47 h 188"/>
                  <a:gd name="T88" fmla="*/ 65 w 266"/>
                  <a:gd name="T89" fmla="*/ 47 h 188"/>
                  <a:gd name="T90" fmla="*/ 73 w 266"/>
                  <a:gd name="T91" fmla="*/ 47 h 188"/>
                  <a:gd name="T92" fmla="*/ 80 w 266"/>
                  <a:gd name="T93" fmla="*/ 47 h 188"/>
                  <a:gd name="T94" fmla="*/ 84 w 266"/>
                  <a:gd name="T95" fmla="*/ 47 h 188"/>
                  <a:gd name="T96" fmla="*/ 88 w 266"/>
                  <a:gd name="T97" fmla="*/ 40 h 188"/>
                  <a:gd name="T98" fmla="*/ 95 w 266"/>
                  <a:gd name="T99" fmla="*/ 35 h 188"/>
                  <a:gd name="T100" fmla="*/ 104 w 266"/>
                  <a:gd name="T101" fmla="*/ 29 h 188"/>
                  <a:gd name="T102" fmla="*/ 112 w 266"/>
                  <a:gd name="T103" fmla="*/ 23 h 188"/>
                  <a:gd name="T104" fmla="*/ 120 w 266"/>
                  <a:gd name="T105" fmla="*/ 11 h 188"/>
                  <a:gd name="T106" fmla="*/ 126 w 266"/>
                  <a:gd name="T107" fmla="*/ 0 h 1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66" h="188">
                    <a:moveTo>
                      <a:pt x="266" y="25"/>
                    </a:moveTo>
                    <a:lnTo>
                      <a:pt x="259" y="32"/>
                    </a:lnTo>
                    <a:lnTo>
                      <a:pt x="253" y="41"/>
                    </a:lnTo>
                    <a:lnTo>
                      <a:pt x="245" y="49"/>
                    </a:lnTo>
                    <a:lnTo>
                      <a:pt x="238" y="59"/>
                    </a:lnTo>
                    <a:lnTo>
                      <a:pt x="232" y="70"/>
                    </a:lnTo>
                    <a:lnTo>
                      <a:pt x="226" y="80"/>
                    </a:lnTo>
                    <a:lnTo>
                      <a:pt x="221" y="92"/>
                    </a:lnTo>
                    <a:lnTo>
                      <a:pt x="217" y="103"/>
                    </a:lnTo>
                    <a:lnTo>
                      <a:pt x="231" y="110"/>
                    </a:lnTo>
                    <a:lnTo>
                      <a:pt x="225" y="118"/>
                    </a:lnTo>
                    <a:lnTo>
                      <a:pt x="218" y="115"/>
                    </a:lnTo>
                    <a:lnTo>
                      <a:pt x="214" y="115"/>
                    </a:lnTo>
                    <a:lnTo>
                      <a:pt x="210" y="117"/>
                    </a:lnTo>
                    <a:lnTo>
                      <a:pt x="207" y="119"/>
                    </a:lnTo>
                    <a:lnTo>
                      <a:pt x="203" y="123"/>
                    </a:lnTo>
                    <a:lnTo>
                      <a:pt x="199" y="128"/>
                    </a:lnTo>
                    <a:lnTo>
                      <a:pt x="195" y="134"/>
                    </a:lnTo>
                    <a:lnTo>
                      <a:pt x="196" y="141"/>
                    </a:lnTo>
                    <a:lnTo>
                      <a:pt x="201" y="149"/>
                    </a:lnTo>
                    <a:lnTo>
                      <a:pt x="206" y="159"/>
                    </a:lnTo>
                    <a:lnTo>
                      <a:pt x="208" y="172"/>
                    </a:lnTo>
                    <a:lnTo>
                      <a:pt x="205" y="186"/>
                    </a:lnTo>
                    <a:lnTo>
                      <a:pt x="196" y="182"/>
                    </a:lnTo>
                    <a:lnTo>
                      <a:pt x="191" y="176"/>
                    </a:lnTo>
                    <a:lnTo>
                      <a:pt x="186" y="167"/>
                    </a:lnTo>
                    <a:lnTo>
                      <a:pt x="183" y="159"/>
                    </a:lnTo>
                    <a:lnTo>
                      <a:pt x="178" y="154"/>
                    </a:lnTo>
                    <a:lnTo>
                      <a:pt x="171" y="146"/>
                    </a:lnTo>
                    <a:lnTo>
                      <a:pt x="164" y="138"/>
                    </a:lnTo>
                    <a:lnTo>
                      <a:pt x="160" y="126"/>
                    </a:lnTo>
                    <a:lnTo>
                      <a:pt x="145" y="131"/>
                    </a:lnTo>
                    <a:lnTo>
                      <a:pt x="133" y="135"/>
                    </a:lnTo>
                    <a:lnTo>
                      <a:pt x="123" y="141"/>
                    </a:lnTo>
                    <a:lnTo>
                      <a:pt x="114" y="147"/>
                    </a:lnTo>
                    <a:lnTo>
                      <a:pt x="107" y="153"/>
                    </a:lnTo>
                    <a:lnTo>
                      <a:pt x="101" y="157"/>
                    </a:lnTo>
                    <a:lnTo>
                      <a:pt x="96" y="161"/>
                    </a:lnTo>
                    <a:lnTo>
                      <a:pt x="92" y="163"/>
                    </a:lnTo>
                    <a:lnTo>
                      <a:pt x="87" y="164"/>
                    </a:lnTo>
                    <a:lnTo>
                      <a:pt x="80" y="165"/>
                    </a:lnTo>
                    <a:lnTo>
                      <a:pt x="71" y="166"/>
                    </a:lnTo>
                    <a:lnTo>
                      <a:pt x="63" y="167"/>
                    </a:lnTo>
                    <a:lnTo>
                      <a:pt x="54" y="170"/>
                    </a:lnTo>
                    <a:lnTo>
                      <a:pt x="46" y="174"/>
                    </a:lnTo>
                    <a:lnTo>
                      <a:pt x="38" y="180"/>
                    </a:lnTo>
                    <a:lnTo>
                      <a:pt x="33" y="188"/>
                    </a:lnTo>
                    <a:lnTo>
                      <a:pt x="25" y="188"/>
                    </a:lnTo>
                    <a:lnTo>
                      <a:pt x="30" y="177"/>
                    </a:lnTo>
                    <a:lnTo>
                      <a:pt x="36" y="165"/>
                    </a:lnTo>
                    <a:lnTo>
                      <a:pt x="43" y="156"/>
                    </a:lnTo>
                    <a:lnTo>
                      <a:pt x="50" y="149"/>
                    </a:lnTo>
                    <a:lnTo>
                      <a:pt x="55" y="147"/>
                    </a:lnTo>
                    <a:lnTo>
                      <a:pt x="62" y="142"/>
                    </a:lnTo>
                    <a:lnTo>
                      <a:pt x="70" y="139"/>
                    </a:lnTo>
                    <a:lnTo>
                      <a:pt x="78" y="134"/>
                    </a:lnTo>
                    <a:lnTo>
                      <a:pt x="87" y="130"/>
                    </a:lnTo>
                    <a:lnTo>
                      <a:pt x="96" y="125"/>
                    </a:lnTo>
                    <a:lnTo>
                      <a:pt x="104" y="123"/>
                    </a:lnTo>
                    <a:lnTo>
                      <a:pt x="112" y="120"/>
                    </a:lnTo>
                    <a:lnTo>
                      <a:pt x="100" y="119"/>
                    </a:lnTo>
                    <a:lnTo>
                      <a:pt x="86" y="118"/>
                    </a:lnTo>
                    <a:lnTo>
                      <a:pt x="72" y="117"/>
                    </a:lnTo>
                    <a:lnTo>
                      <a:pt x="59" y="115"/>
                    </a:lnTo>
                    <a:lnTo>
                      <a:pt x="47" y="113"/>
                    </a:lnTo>
                    <a:lnTo>
                      <a:pt x="35" y="111"/>
                    </a:lnTo>
                    <a:lnTo>
                      <a:pt x="26" y="109"/>
                    </a:lnTo>
                    <a:lnTo>
                      <a:pt x="19" y="107"/>
                    </a:lnTo>
                    <a:lnTo>
                      <a:pt x="15" y="109"/>
                    </a:lnTo>
                    <a:lnTo>
                      <a:pt x="8" y="112"/>
                    </a:lnTo>
                    <a:lnTo>
                      <a:pt x="3" y="116"/>
                    </a:lnTo>
                    <a:lnTo>
                      <a:pt x="0" y="119"/>
                    </a:lnTo>
                    <a:lnTo>
                      <a:pt x="0" y="115"/>
                    </a:lnTo>
                    <a:lnTo>
                      <a:pt x="0" y="110"/>
                    </a:lnTo>
                    <a:lnTo>
                      <a:pt x="1" y="107"/>
                    </a:lnTo>
                    <a:lnTo>
                      <a:pt x="4" y="103"/>
                    </a:lnTo>
                    <a:lnTo>
                      <a:pt x="10" y="98"/>
                    </a:lnTo>
                    <a:lnTo>
                      <a:pt x="18" y="92"/>
                    </a:lnTo>
                    <a:lnTo>
                      <a:pt x="27" y="86"/>
                    </a:lnTo>
                    <a:lnTo>
                      <a:pt x="36" y="84"/>
                    </a:lnTo>
                    <a:lnTo>
                      <a:pt x="42" y="85"/>
                    </a:lnTo>
                    <a:lnTo>
                      <a:pt x="50" y="85"/>
                    </a:lnTo>
                    <a:lnTo>
                      <a:pt x="61" y="86"/>
                    </a:lnTo>
                    <a:lnTo>
                      <a:pt x="73" y="88"/>
                    </a:lnTo>
                    <a:lnTo>
                      <a:pt x="85" y="89"/>
                    </a:lnTo>
                    <a:lnTo>
                      <a:pt x="96" y="90"/>
                    </a:lnTo>
                    <a:lnTo>
                      <a:pt x="106" y="92"/>
                    </a:lnTo>
                    <a:lnTo>
                      <a:pt x="114" y="93"/>
                    </a:lnTo>
                    <a:lnTo>
                      <a:pt x="120" y="93"/>
                    </a:lnTo>
                    <a:lnTo>
                      <a:pt x="129" y="93"/>
                    </a:lnTo>
                    <a:lnTo>
                      <a:pt x="137" y="93"/>
                    </a:lnTo>
                    <a:lnTo>
                      <a:pt x="145" y="93"/>
                    </a:lnTo>
                    <a:lnTo>
                      <a:pt x="153" y="93"/>
                    </a:lnTo>
                    <a:lnTo>
                      <a:pt x="160" y="93"/>
                    </a:lnTo>
                    <a:lnTo>
                      <a:pt x="164" y="93"/>
                    </a:lnTo>
                    <a:lnTo>
                      <a:pt x="168" y="93"/>
                    </a:lnTo>
                    <a:lnTo>
                      <a:pt x="170" y="87"/>
                    </a:lnTo>
                    <a:lnTo>
                      <a:pt x="175" y="80"/>
                    </a:lnTo>
                    <a:lnTo>
                      <a:pt x="181" y="74"/>
                    </a:lnTo>
                    <a:lnTo>
                      <a:pt x="190" y="69"/>
                    </a:lnTo>
                    <a:lnTo>
                      <a:pt x="198" y="64"/>
                    </a:lnTo>
                    <a:lnTo>
                      <a:pt x="207" y="58"/>
                    </a:lnTo>
                    <a:lnTo>
                      <a:pt x="215" y="52"/>
                    </a:lnTo>
                    <a:lnTo>
                      <a:pt x="223" y="46"/>
                    </a:lnTo>
                    <a:lnTo>
                      <a:pt x="230" y="35"/>
                    </a:lnTo>
                    <a:lnTo>
                      <a:pt x="239" y="21"/>
                    </a:lnTo>
                    <a:lnTo>
                      <a:pt x="246" y="9"/>
                    </a:lnTo>
                    <a:lnTo>
                      <a:pt x="251" y="0"/>
                    </a:lnTo>
                    <a:lnTo>
                      <a:pt x="266" y="25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86" name="Freeform 18"/>
              <p:cNvSpPr>
                <a:spLocks/>
              </p:cNvSpPr>
              <p:nvPr/>
            </p:nvSpPr>
            <p:spPr bwMode="auto">
              <a:xfrm>
                <a:off x="1985" y="2067"/>
                <a:ext cx="310" cy="241"/>
              </a:xfrm>
              <a:custGeom>
                <a:avLst/>
                <a:gdLst>
                  <a:gd name="T0" fmla="*/ 302 w 619"/>
                  <a:gd name="T1" fmla="*/ 217 h 482"/>
                  <a:gd name="T2" fmla="*/ 290 w 619"/>
                  <a:gd name="T3" fmla="*/ 206 h 482"/>
                  <a:gd name="T4" fmla="*/ 273 w 619"/>
                  <a:gd name="T5" fmla="*/ 193 h 482"/>
                  <a:gd name="T6" fmla="*/ 266 w 619"/>
                  <a:gd name="T7" fmla="*/ 210 h 482"/>
                  <a:gd name="T8" fmla="*/ 252 w 619"/>
                  <a:gd name="T9" fmla="*/ 217 h 482"/>
                  <a:gd name="T10" fmla="*/ 235 w 619"/>
                  <a:gd name="T11" fmla="*/ 213 h 482"/>
                  <a:gd name="T12" fmla="*/ 218 w 619"/>
                  <a:gd name="T13" fmla="*/ 215 h 482"/>
                  <a:gd name="T14" fmla="*/ 205 w 619"/>
                  <a:gd name="T15" fmla="*/ 211 h 482"/>
                  <a:gd name="T16" fmla="*/ 193 w 619"/>
                  <a:gd name="T17" fmla="*/ 201 h 482"/>
                  <a:gd name="T18" fmla="*/ 175 w 619"/>
                  <a:gd name="T19" fmla="*/ 207 h 482"/>
                  <a:gd name="T20" fmla="*/ 159 w 619"/>
                  <a:gd name="T21" fmla="*/ 206 h 482"/>
                  <a:gd name="T22" fmla="*/ 137 w 619"/>
                  <a:gd name="T23" fmla="*/ 203 h 482"/>
                  <a:gd name="T24" fmla="*/ 121 w 619"/>
                  <a:gd name="T25" fmla="*/ 179 h 482"/>
                  <a:gd name="T26" fmla="*/ 110 w 619"/>
                  <a:gd name="T27" fmla="*/ 162 h 482"/>
                  <a:gd name="T28" fmla="*/ 86 w 619"/>
                  <a:gd name="T29" fmla="*/ 156 h 482"/>
                  <a:gd name="T30" fmla="*/ 70 w 619"/>
                  <a:gd name="T31" fmla="*/ 137 h 482"/>
                  <a:gd name="T32" fmla="*/ 57 w 619"/>
                  <a:gd name="T33" fmla="*/ 125 h 482"/>
                  <a:gd name="T34" fmla="*/ 47 w 619"/>
                  <a:gd name="T35" fmla="*/ 114 h 482"/>
                  <a:gd name="T36" fmla="*/ 32 w 619"/>
                  <a:gd name="T37" fmla="*/ 101 h 482"/>
                  <a:gd name="T38" fmla="*/ 26 w 619"/>
                  <a:gd name="T39" fmla="*/ 77 h 482"/>
                  <a:gd name="T40" fmla="*/ 26 w 619"/>
                  <a:gd name="T41" fmla="*/ 55 h 482"/>
                  <a:gd name="T42" fmla="*/ 24 w 619"/>
                  <a:gd name="T43" fmla="*/ 37 h 482"/>
                  <a:gd name="T44" fmla="*/ 32 w 619"/>
                  <a:gd name="T45" fmla="*/ 14 h 482"/>
                  <a:gd name="T46" fmla="*/ 26 w 619"/>
                  <a:gd name="T47" fmla="*/ 0 h 482"/>
                  <a:gd name="T48" fmla="*/ 13 w 619"/>
                  <a:gd name="T49" fmla="*/ 3 h 482"/>
                  <a:gd name="T50" fmla="*/ 14 w 619"/>
                  <a:gd name="T51" fmla="*/ 15 h 482"/>
                  <a:gd name="T52" fmla="*/ 8 w 619"/>
                  <a:gd name="T53" fmla="*/ 23 h 482"/>
                  <a:gd name="T54" fmla="*/ 9 w 619"/>
                  <a:gd name="T55" fmla="*/ 33 h 482"/>
                  <a:gd name="T56" fmla="*/ 14 w 619"/>
                  <a:gd name="T57" fmla="*/ 38 h 482"/>
                  <a:gd name="T58" fmla="*/ 9 w 619"/>
                  <a:gd name="T59" fmla="*/ 47 h 482"/>
                  <a:gd name="T60" fmla="*/ 5 w 619"/>
                  <a:gd name="T61" fmla="*/ 54 h 482"/>
                  <a:gd name="T62" fmla="*/ 5 w 619"/>
                  <a:gd name="T63" fmla="*/ 72 h 482"/>
                  <a:gd name="T64" fmla="*/ 13 w 619"/>
                  <a:gd name="T65" fmla="*/ 67 h 482"/>
                  <a:gd name="T66" fmla="*/ 7 w 619"/>
                  <a:gd name="T67" fmla="*/ 94 h 482"/>
                  <a:gd name="T68" fmla="*/ 18 w 619"/>
                  <a:gd name="T69" fmla="*/ 103 h 482"/>
                  <a:gd name="T70" fmla="*/ 27 w 619"/>
                  <a:gd name="T71" fmla="*/ 106 h 482"/>
                  <a:gd name="T72" fmla="*/ 32 w 619"/>
                  <a:gd name="T73" fmla="*/ 122 h 482"/>
                  <a:gd name="T74" fmla="*/ 38 w 619"/>
                  <a:gd name="T75" fmla="*/ 122 h 482"/>
                  <a:gd name="T76" fmla="*/ 41 w 619"/>
                  <a:gd name="T77" fmla="*/ 132 h 482"/>
                  <a:gd name="T78" fmla="*/ 47 w 619"/>
                  <a:gd name="T79" fmla="*/ 137 h 482"/>
                  <a:gd name="T80" fmla="*/ 56 w 619"/>
                  <a:gd name="T81" fmla="*/ 134 h 482"/>
                  <a:gd name="T82" fmla="*/ 62 w 619"/>
                  <a:gd name="T83" fmla="*/ 148 h 482"/>
                  <a:gd name="T84" fmla="*/ 76 w 619"/>
                  <a:gd name="T85" fmla="*/ 159 h 482"/>
                  <a:gd name="T86" fmla="*/ 84 w 619"/>
                  <a:gd name="T87" fmla="*/ 174 h 482"/>
                  <a:gd name="T88" fmla="*/ 92 w 619"/>
                  <a:gd name="T89" fmla="*/ 179 h 482"/>
                  <a:gd name="T90" fmla="*/ 101 w 619"/>
                  <a:gd name="T91" fmla="*/ 186 h 482"/>
                  <a:gd name="T92" fmla="*/ 106 w 619"/>
                  <a:gd name="T93" fmla="*/ 188 h 482"/>
                  <a:gd name="T94" fmla="*/ 110 w 619"/>
                  <a:gd name="T95" fmla="*/ 195 h 482"/>
                  <a:gd name="T96" fmla="*/ 117 w 619"/>
                  <a:gd name="T97" fmla="*/ 209 h 482"/>
                  <a:gd name="T98" fmla="*/ 123 w 619"/>
                  <a:gd name="T99" fmla="*/ 217 h 482"/>
                  <a:gd name="T100" fmla="*/ 149 w 619"/>
                  <a:gd name="T101" fmla="*/ 221 h 482"/>
                  <a:gd name="T102" fmla="*/ 159 w 619"/>
                  <a:gd name="T103" fmla="*/ 220 h 482"/>
                  <a:gd name="T104" fmla="*/ 169 w 619"/>
                  <a:gd name="T105" fmla="*/ 227 h 482"/>
                  <a:gd name="T106" fmla="*/ 183 w 619"/>
                  <a:gd name="T107" fmla="*/ 218 h 482"/>
                  <a:gd name="T108" fmla="*/ 187 w 619"/>
                  <a:gd name="T109" fmla="*/ 223 h 482"/>
                  <a:gd name="T110" fmla="*/ 206 w 619"/>
                  <a:gd name="T111" fmla="*/ 240 h 482"/>
                  <a:gd name="T112" fmla="*/ 222 w 619"/>
                  <a:gd name="T113" fmla="*/ 237 h 482"/>
                  <a:gd name="T114" fmla="*/ 237 w 619"/>
                  <a:gd name="T115" fmla="*/ 232 h 482"/>
                  <a:gd name="T116" fmla="*/ 247 w 619"/>
                  <a:gd name="T117" fmla="*/ 227 h 482"/>
                  <a:gd name="T118" fmla="*/ 256 w 619"/>
                  <a:gd name="T119" fmla="*/ 231 h 482"/>
                  <a:gd name="T120" fmla="*/ 269 w 619"/>
                  <a:gd name="T121" fmla="*/ 233 h 482"/>
                  <a:gd name="T122" fmla="*/ 277 w 619"/>
                  <a:gd name="T123" fmla="*/ 229 h 482"/>
                  <a:gd name="T124" fmla="*/ 287 w 619"/>
                  <a:gd name="T125" fmla="*/ 240 h 4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619" h="482">
                    <a:moveTo>
                      <a:pt x="587" y="467"/>
                    </a:moveTo>
                    <a:lnTo>
                      <a:pt x="619" y="464"/>
                    </a:lnTo>
                    <a:lnTo>
                      <a:pt x="617" y="440"/>
                    </a:lnTo>
                    <a:lnTo>
                      <a:pt x="610" y="436"/>
                    </a:lnTo>
                    <a:lnTo>
                      <a:pt x="603" y="434"/>
                    </a:lnTo>
                    <a:lnTo>
                      <a:pt x="596" y="430"/>
                    </a:lnTo>
                    <a:lnTo>
                      <a:pt x="591" y="427"/>
                    </a:lnTo>
                    <a:lnTo>
                      <a:pt x="585" y="424"/>
                    </a:lnTo>
                    <a:lnTo>
                      <a:pt x="581" y="418"/>
                    </a:lnTo>
                    <a:lnTo>
                      <a:pt x="579" y="412"/>
                    </a:lnTo>
                    <a:lnTo>
                      <a:pt x="578" y="405"/>
                    </a:lnTo>
                    <a:lnTo>
                      <a:pt x="570" y="404"/>
                    </a:lnTo>
                    <a:lnTo>
                      <a:pt x="559" y="401"/>
                    </a:lnTo>
                    <a:lnTo>
                      <a:pt x="551" y="394"/>
                    </a:lnTo>
                    <a:lnTo>
                      <a:pt x="545" y="386"/>
                    </a:lnTo>
                    <a:lnTo>
                      <a:pt x="540" y="401"/>
                    </a:lnTo>
                    <a:lnTo>
                      <a:pt x="518" y="384"/>
                    </a:lnTo>
                    <a:lnTo>
                      <a:pt x="520" y="396"/>
                    </a:lnTo>
                    <a:lnTo>
                      <a:pt x="525" y="409"/>
                    </a:lnTo>
                    <a:lnTo>
                      <a:pt x="532" y="420"/>
                    </a:lnTo>
                    <a:lnTo>
                      <a:pt x="540" y="428"/>
                    </a:lnTo>
                    <a:lnTo>
                      <a:pt x="531" y="430"/>
                    </a:lnTo>
                    <a:lnTo>
                      <a:pt x="522" y="433"/>
                    </a:lnTo>
                    <a:lnTo>
                      <a:pt x="512" y="433"/>
                    </a:lnTo>
                    <a:lnTo>
                      <a:pt x="503" y="433"/>
                    </a:lnTo>
                    <a:lnTo>
                      <a:pt x="494" y="433"/>
                    </a:lnTo>
                    <a:lnTo>
                      <a:pt x="486" y="430"/>
                    </a:lnTo>
                    <a:lnTo>
                      <a:pt x="479" y="427"/>
                    </a:lnTo>
                    <a:lnTo>
                      <a:pt x="474" y="421"/>
                    </a:lnTo>
                    <a:lnTo>
                      <a:pt x="469" y="425"/>
                    </a:lnTo>
                    <a:lnTo>
                      <a:pt x="463" y="428"/>
                    </a:lnTo>
                    <a:lnTo>
                      <a:pt x="456" y="430"/>
                    </a:lnTo>
                    <a:lnTo>
                      <a:pt x="448" y="432"/>
                    </a:lnTo>
                    <a:lnTo>
                      <a:pt x="442" y="432"/>
                    </a:lnTo>
                    <a:lnTo>
                      <a:pt x="435" y="430"/>
                    </a:lnTo>
                    <a:lnTo>
                      <a:pt x="431" y="428"/>
                    </a:lnTo>
                    <a:lnTo>
                      <a:pt x="428" y="422"/>
                    </a:lnTo>
                    <a:lnTo>
                      <a:pt x="421" y="422"/>
                    </a:lnTo>
                    <a:lnTo>
                      <a:pt x="414" y="421"/>
                    </a:lnTo>
                    <a:lnTo>
                      <a:pt x="409" y="421"/>
                    </a:lnTo>
                    <a:lnTo>
                      <a:pt x="402" y="419"/>
                    </a:lnTo>
                    <a:lnTo>
                      <a:pt x="397" y="417"/>
                    </a:lnTo>
                    <a:lnTo>
                      <a:pt x="391" y="413"/>
                    </a:lnTo>
                    <a:lnTo>
                      <a:pt x="388" y="407"/>
                    </a:lnTo>
                    <a:lnTo>
                      <a:pt x="386" y="402"/>
                    </a:lnTo>
                    <a:lnTo>
                      <a:pt x="379" y="406"/>
                    </a:lnTo>
                    <a:lnTo>
                      <a:pt x="371" y="410"/>
                    </a:lnTo>
                    <a:lnTo>
                      <a:pt x="364" y="413"/>
                    </a:lnTo>
                    <a:lnTo>
                      <a:pt x="357" y="414"/>
                    </a:lnTo>
                    <a:lnTo>
                      <a:pt x="350" y="414"/>
                    </a:lnTo>
                    <a:lnTo>
                      <a:pt x="343" y="412"/>
                    </a:lnTo>
                    <a:lnTo>
                      <a:pt x="337" y="409"/>
                    </a:lnTo>
                    <a:lnTo>
                      <a:pt x="333" y="403"/>
                    </a:lnTo>
                    <a:lnTo>
                      <a:pt x="326" y="410"/>
                    </a:lnTo>
                    <a:lnTo>
                      <a:pt x="318" y="411"/>
                    </a:lnTo>
                    <a:lnTo>
                      <a:pt x="310" y="407"/>
                    </a:lnTo>
                    <a:lnTo>
                      <a:pt x="303" y="396"/>
                    </a:lnTo>
                    <a:lnTo>
                      <a:pt x="296" y="402"/>
                    </a:lnTo>
                    <a:lnTo>
                      <a:pt x="285" y="405"/>
                    </a:lnTo>
                    <a:lnTo>
                      <a:pt x="274" y="405"/>
                    </a:lnTo>
                    <a:lnTo>
                      <a:pt x="262" y="403"/>
                    </a:lnTo>
                    <a:lnTo>
                      <a:pt x="252" y="397"/>
                    </a:lnTo>
                    <a:lnTo>
                      <a:pt x="244" y="388"/>
                    </a:lnTo>
                    <a:lnTo>
                      <a:pt x="239" y="374"/>
                    </a:lnTo>
                    <a:lnTo>
                      <a:pt x="242" y="357"/>
                    </a:lnTo>
                    <a:lnTo>
                      <a:pt x="231" y="357"/>
                    </a:lnTo>
                    <a:lnTo>
                      <a:pt x="224" y="353"/>
                    </a:lnTo>
                    <a:lnTo>
                      <a:pt x="222" y="343"/>
                    </a:lnTo>
                    <a:lnTo>
                      <a:pt x="227" y="323"/>
                    </a:lnTo>
                    <a:lnTo>
                      <a:pt x="219" y="323"/>
                    </a:lnTo>
                    <a:lnTo>
                      <a:pt x="208" y="323"/>
                    </a:lnTo>
                    <a:lnTo>
                      <a:pt x="198" y="323"/>
                    </a:lnTo>
                    <a:lnTo>
                      <a:pt x="188" y="321"/>
                    </a:lnTo>
                    <a:lnTo>
                      <a:pt x="178" y="318"/>
                    </a:lnTo>
                    <a:lnTo>
                      <a:pt x="172" y="312"/>
                    </a:lnTo>
                    <a:lnTo>
                      <a:pt x="168" y="303"/>
                    </a:lnTo>
                    <a:lnTo>
                      <a:pt x="168" y="289"/>
                    </a:lnTo>
                    <a:lnTo>
                      <a:pt x="157" y="289"/>
                    </a:lnTo>
                    <a:lnTo>
                      <a:pt x="146" y="283"/>
                    </a:lnTo>
                    <a:lnTo>
                      <a:pt x="139" y="274"/>
                    </a:lnTo>
                    <a:lnTo>
                      <a:pt x="137" y="261"/>
                    </a:lnTo>
                    <a:lnTo>
                      <a:pt x="131" y="260"/>
                    </a:lnTo>
                    <a:lnTo>
                      <a:pt x="125" y="257"/>
                    </a:lnTo>
                    <a:lnTo>
                      <a:pt x="120" y="253"/>
                    </a:lnTo>
                    <a:lnTo>
                      <a:pt x="114" y="249"/>
                    </a:lnTo>
                    <a:lnTo>
                      <a:pt x="109" y="243"/>
                    </a:lnTo>
                    <a:lnTo>
                      <a:pt x="106" y="237"/>
                    </a:lnTo>
                    <a:lnTo>
                      <a:pt x="104" y="231"/>
                    </a:lnTo>
                    <a:lnTo>
                      <a:pt x="102" y="226"/>
                    </a:lnTo>
                    <a:lnTo>
                      <a:pt x="94" y="228"/>
                    </a:lnTo>
                    <a:lnTo>
                      <a:pt x="87" y="226"/>
                    </a:lnTo>
                    <a:lnTo>
                      <a:pt x="83" y="219"/>
                    </a:lnTo>
                    <a:lnTo>
                      <a:pt x="83" y="203"/>
                    </a:lnTo>
                    <a:lnTo>
                      <a:pt x="71" y="204"/>
                    </a:lnTo>
                    <a:lnTo>
                      <a:pt x="64" y="202"/>
                    </a:lnTo>
                    <a:lnTo>
                      <a:pt x="61" y="192"/>
                    </a:lnTo>
                    <a:lnTo>
                      <a:pt x="64" y="175"/>
                    </a:lnTo>
                    <a:lnTo>
                      <a:pt x="55" y="173"/>
                    </a:lnTo>
                    <a:lnTo>
                      <a:pt x="51" y="165"/>
                    </a:lnTo>
                    <a:lnTo>
                      <a:pt x="51" y="154"/>
                    </a:lnTo>
                    <a:lnTo>
                      <a:pt x="54" y="143"/>
                    </a:lnTo>
                    <a:lnTo>
                      <a:pt x="47" y="135"/>
                    </a:lnTo>
                    <a:lnTo>
                      <a:pt x="43" y="128"/>
                    </a:lnTo>
                    <a:lnTo>
                      <a:pt x="44" y="119"/>
                    </a:lnTo>
                    <a:lnTo>
                      <a:pt x="52" y="110"/>
                    </a:lnTo>
                    <a:lnTo>
                      <a:pt x="47" y="104"/>
                    </a:lnTo>
                    <a:lnTo>
                      <a:pt x="45" y="97"/>
                    </a:lnTo>
                    <a:lnTo>
                      <a:pt x="44" y="90"/>
                    </a:lnTo>
                    <a:lnTo>
                      <a:pt x="44" y="82"/>
                    </a:lnTo>
                    <a:lnTo>
                      <a:pt x="47" y="73"/>
                    </a:lnTo>
                    <a:lnTo>
                      <a:pt x="52" y="62"/>
                    </a:lnTo>
                    <a:lnTo>
                      <a:pt x="60" y="52"/>
                    </a:lnTo>
                    <a:lnTo>
                      <a:pt x="71" y="40"/>
                    </a:lnTo>
                    <a:lnTo>
                      <a:pt x="66" y="35"/>
                    </a:lnTo>
                    <a:lnTo>
                      <a:pt x="63" y="28"/>
                    </a:lnTo>
                    <a:lnTo>
                      <a:pt x="64" y="20"/>
                    </a:lnTo>
                    <a:lnTo>
                      <a:pt x="68" y="12"/>
                    </a:lnTo>
                    <a:lnTo>
                      <a:pt x="62" y="6"/>
                    </a:lnTo>
                    <a:lnTo>
                      <a:pt x="56" y="3"/>
                    </a:lnTo>
                    <a:lnTo>
                      <a:pt x="51" y="0"/>
                    </a:lnTo>
                    <a:lnTo>
                      <a:pt x="45" y="0"/>
                    </a:lnTo>
                    <a:lnTo>
                      <a:pt x="39" y="0"/>
                    </a:lnTo>
                    <a:lnTo>
                      <a:pt x="33" y="1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33" y="11"/>
                    </a:lnTo>
                    <a:lnTo>
                      <a:pt x="37" y="15"/>
                    </a:lnTo>
                    <a:lnTo>
                      <a:pt x="37" y="20"/>
                    </a:lnTo>
                    <a:lnTo>
                      <a:pt x="33" y="24"/>
                    </a:lnTo>
                    <a:lnTo>
                      <a:pt x="28" y="29"/>
                    </a:lnTo>
                    <a:lnTo>
                      <a:pt x="20" y="34"/>
                    </a:lnTo>
                    <a:lnTo>
                      <a:pt x="12" y="37"/>
                    </a:lnTo>
                    <a:lnTo>
                      <a:pt x="5" y="42"/>
                    </a:lnTo>
                    <a:lnTo>
                      <a:pt x="9" y="44"/>
                    </a:lnTo>
                    <a:lnTo>
                      <a:pt x="16" y="46"/>
                    </a:lnTo>
                    <a:lnTo>
                      <a:pt x="24" y="47"/>
                    </a:lnTo>
                    <a:lnTo>
                      <a:pt x="31" y="47"/>
                    </a:lnTo>
                    <a:lnTo>
                      <a:pt x="29" y="53"/>
                    </a:lnTo>
                    <a:lnTo>
                      <a:pt x="24" y="59"/>
                    </a:lnTo>
                    <a:lnTo>
                      <a:pt x="17" y="65"/>
                    </a:lnTo>
                    <a:lnTo>
                      <a:pt x="9" y="70"/>
                    </a:lnTo>
                    <a:lnTo>
                      <a:pt x="13" y="70"/>
                    </a:lnTo>
                    <a:lnTo>
                      <a:pt x="18" y="72"/>
                    </a:lnTo>
                    <a:lnTo>
                      <a:pt x="23" y="73"/>
                    </a:lnTo>
                    <a:lnTo>
                      <a:pt x="28" y="75"/>
                    </a:lnTo>
                    <a:lnTo>
                      <a:pt x="29" y="78"/>
                    </a:lnTo>
                    <a:lnTo>
                      <a:pt x="29" y="83"/>
                    </a:lnTo>
                    <a:lnTo>
                      <a:pt x="28" y="88"/>
                    </a:lnTo>
                    <a:lnTo>
                      <a:pt x="24" y="91"/>
                    </a:lnTo>
                    <a:lnTo>
                      <a:pt x="18" y="93"/>
                    </a:lnTo>
                    <a:lnTo>
                      <a:pt x="12" y="97"/>
                    </a:lnTo>
                    <a:lnTo>
                      <a:pt x="6" y="103"/>
                    </a:lnTo>
                    <a:lnTo>
                      <a:pt x="0" y="111"/>
                    </a:lnTo>
                    <a:lnTo>
                      <a:pt x="3" y="108"/>
                    </a:lnTo>
                    <a:lnTo>
                      <a:pt x="9" y="107"/>
                    </a:lnTo>
                    <a:lnTo>
                      <a:pt x="15" y="106"/>
                    </a:lnTo>
                    <a:lnTo>
                      <a:pt x="21" y="107"/>
                    </a:lnTo>
                    <a:lnTo>
                      <a:pt x="15" y="116"/>
                    </a:lnTo>
                    <a:lnTo>
                      <a:pt x="12" y="129"/>
                    </a:lnTo>
                    <a:lnTo>
                      <a:pt x="9" y="143"/>
                    </a:lnTo>
                    <a:lnTo>
                      <a:pt x="8" y="158"/>
                    </a:lnTo>
                    <a:lnTo>
                      <a:pt x="10" y="151"/>
                    </a:lnTo>
                    <a:lnTo>
                      <a:pt x="15" y="144"/>
                    </a:lnTo>
                    <a:lnTo>
                      <a:pt x="21" y="137"/>
                    </a:lnTo>
                    <a:lnTo>
                      <a:pt x="26" y="133"/>
                    </a:lnTo>
                    <a:lnTo>
                      <a:pt x="28" y="150"/>
                    </a:lnTo>
                    <a:lnTo>
                      <a:pt x="21" y="162"/>
                    </a:lnTo>
                    <a:lnTo>
                      <a:pt x="14" y="175"/>
                    </a:lnTo>
                    <a:lnTo>
                      <a:pt x="10" y="190"/>
                    </a:lnTo>
                    <a:lnTo>
                      <a:pt x="14" y="187"/>
                    </a:lnTo>
                    <a:lnTo>
                      <a:pt x="22" y="184"/>
                    </a:lnTo>
                    <a:lnTo>
                      <a:pt x="30" y="183"/>
                    </a:lnTo>
                    <a:lnTo>
                      <a:pt x="37" y="183"/>
                    </a:lnTo>
                    <a:lnTo>
                      <a:pt x="35" y="193"/>
                    </a:lnTo>
                    <a:lnTo>
                      <a:pt x="35" y="205"/>
                    </a:lnTo>
                    <a:lnTo>
                      <a:pt x="37" y="218"/>
                    </a:lnTo>
                    <a:lnTo>
                      <a:pt x="41" y="228"/>
                    </a:lnTo>
                    <a:lnTo>
                      <a:pt x="43" y="221"/>
                    </a:lnTo>
                    <a:lnTo>
                      <a:pt x="47" y="215"/>
                    </a:lnTo>
                    <a:lnTo>
                      <a:pt x="53" y="212"/>
                    </a:lnTo>
                    <a:lnTo>
                      <a:pt x="60" y="212"/>
                    </a:lnTo>
                    <a:lnTo>
                      <a:pt x="62" y="218"/>
                    </a:lnTo>
                    <a:lnTo>
                      <a:pt x="63" y="226"/>
                    </a:lnTo>
                    <a:lnTo>
                      <a:pt x="64" y="235"/>
                    </a:lnTo>
                    <a:lnTo>
                      <a:pt x="64" y="244"/>
                    </a:lnTo>
                    <a:lnTo>
                      <a:pt x="68" y="243"/>
                    </a:lnTo>
                    <a:lnTo>
                      <a:pt x="70" y="243"/>
                    </a:lnTo>
                    <a:lnTo>
                      <a:pt x="73" y="241"/>
                    </a:lnTo>
                    <a:lnTo>
                      <a:pt x="75" y="237"/>
                    </a:lnTo>
                    <a:lnTo>
                      <a:pt x="76" y="244"/>
                    </a:lnTo>
                    <a:lnTo>
                      <a:pt x="74" y="251"/>
                    </a:lnTo>
                    <a:lnTo>
                      <a:pt x="69" y="258"/>
                    </a:lnTo>
                    <a:lnTo>
                      <a:pt x="62" y="262"/>
                    </a:lnTo>
                    <a:lnTo>
                      <a:pt x="73" y="265"/>
                    </a:lnTo>
                    <a:lnTo>
                      <a:pt x="82" y="264"/>
                    </a:lnTo>
                    <a:lnTo>
                      <a:pt x="87" y="260"/>
                    </a:lnTo>
                    <a:lnTo>
                      <a:pt x="90" y="254"/>
                    </a:lnTo>
                    <a:lnTo>
                      <a:pt x="92" y="260"/>
                    </a:lnTo>
                    <a:lnTo>
                      <a:pt x="94" y="266"/>
                    </a:lnTo>
                    <a:lnTo>
                      <a:pt x="94" y="273"/>
                    </a:lnTo>
                    <a:lnTo>
                      <a:pt x="94" y="279"/>
                    </a:lnTo>
                    <a:lnTo>
                      <a:pt x="101" y="277"/>
                    </a:lnTo>
                    <a:lnTo>
                      <a:pt x="105" y="274"/>
                    </a:lnTo>
                    <a:lnTo>
                      <a:pt x="108" y="269"/>
                    </a:lnTo>
                    <a:lnTo>
                      <a:pt x="112" y="268"/>
                    </a:lnTo>
                    <a:lnTo>
                      <a:pt x="117" y="274"/>
                    </a:lnTo>
                    <a:lnTo>
                      <a:pt x="117" y="287"/>
                    </a:lnTo>
                    <a:lnTo>
                      <a:pt x="117" y="300"/>
                    </a:lnTo>
                    <a:lnTo>
                      <a:pt x="122" y="310"/>
                    </a:lnTo>
                    <a:lnTo>
                      <a:pt x="123" y="296"/>
                    </a:lnTo>
                    <a:lnTo>
                      <a:pt x="129" y="291"/>
                    </a:lnTo>
                    <a:lnTo>
                      <a:pt x="135" y="296"/>
                    </a:lnTo>
                    <a:lnTo>
                      <a:pt x="139" y="307"/>
                    </a:lnTo>
                    <a:lnTo>
                      <a:pt x="149" y="307"/>
                    </a:lnTo>
                    <a:lnTo>
                      <a:pt x="152" y="317"/>
                    </a:lnTo>
                    <a:lnTo>
                      <a:pt x="151" y="329"/>
                    </a:lnTo>
                    <a:lnTo>
                      <a:pt x="150" y="335"/>
                    </a:lnTo>
                    <a:lnTo>
                      <a:pt x="161" y="333"/>
                    </a:lnTo>
                    <a:lnTo>
                      <a:pt x="168" y="338"/>
                    </a:lnTo>
                    <a:lnTo>
                      <a:pt x="168" y="348"/>
                    </a:lnTo>
                    <a:lnTo>
                      <a:pt x="161" y="358"/>
                    </a:lnTo>
                    <a:lnTo>
                      <a:pt x="163" y="358"/>
                    </a:lnTo>
                    <a:lnTo>
                      <a:pt x="168" y="358"/>
                    </a:lnTo>
                    <a:lnTo>
                      <a:pt x="175" y="358"/>
                    </a:lnTo>
                    <a:lnTo>
                      <a:pt x="183" y="358"/>
                    </a:lnTo>
                    <a:lnTo>
                      <a:pt x="191" y="359"/>
                    </a:lnTo>
                    <a:lnTo>
                      <a:pt x="196" y="361"/>
                    </a:lnTo>
                    <a:lnTo>
                      <a:pt x="199" y="366"/>
                    </a:lnTo>
                    <a:lnTo>
                      <a:pt x="197" y="372"/>
                    </a:lnTo>
                    <a:lnTo>
                      <a:pt x="201" y="372"/>
                    </a:lnTo>
                    <a:lnTo>
                      <a:pt x="206" y="371"/>
                    </a:lnTo>
                    <a:lnTo>
                      <a:pt x="208" y="367"/>
                    </a:lnTo>
                    <a:lnTo>
                      <a:pt x="211" y="363"/>
                    </a:lnTo>
                    <a:lnTo>
                      <a:pt x="212" y="369"/>
                    </a:lnTo>
                    <a:lnTo>
                      <a:pt x="211" y="375"/>
                    </a:lnTo>
                    <a:lnTo>
                      <a:pt x="206" y="382"/>
                    </a:lnTo>
                    <a:lnTo>
                      <a:pt x="199" y="389"/>
                    </a:lnTo>
                    <a:lnTo>
                      <a:pt x="207" y="388"/>
                    </a:lnTo>
                    <a:lnTo>
                      <a:pt x="214" y="388"/>
                    </a:lnTo>
                    <a:lnTo>
                      <a:pt x="220" y="390"/>
                    </a:lnTo>
                    <a:lnTo>
                      <a:pt x="226" y="394"/>
                    </a:lnTo>
                    <a:lnTo>
                      <a:pt x="229" y="398"/>
                    </a:lnTo>
                    <a:lnTo>
                      <a:pt x="233" y="404"/>
                    </a:lnTo>
                    <a:lnTo>
                      <a:pt x="234" y="411"/>
                    </a:lnTo>
                    <a:lnTo>
                      <a:pt x="234" y="418"/>
                    </a:lnTo>
                    <a:lnTo>
                      <a:pt x="242" y="414"/>
                    </a:lnTo>
                    <a:lnTo>
                      <a:pt x="244" y="419"/>
                    </a:lnTo>
                    <a:lnTo>
                      <a:pt x="242" y="427"/>
                    </a:lnTo>
                    <a:lnTo>
                      <a:pt x="235" y="436"/>
                    </a:lnTo>
                    <a:lnTo>
                      <a:pt x="245" y="433"/>
                    </a:lnTo>
                    <a:lnTo>
                      <a:pt x="257" y="432"/>
                    </a:lnTo>
                    <a:lnTo>
                      <a:pt x="268" y="433"/>
                    </a:lnTo>
                    <a:lnTo>
                      <a:pt x="280" y="435"/>
                    </a:lnTo>
                    <a:lnTo>
                      <a:pt x="289" y="438"/>
                    </a:lnTo>
                    <a:lnTo>
                      <a:pt x="297" y="441"/>
                    </a:lnTo>
                    <a:lnTo>
                      <a:pt x="302" y="443"/>
                    </a:lnTo>
                    <a:lnTo>
                      <a:pt x="304" y="444"/>
                    </a:lnTo>
                    <a:lnTo>
                      <a:pt x="306" y="440"/>
                    </a:lnTo>
                    <a:lnTo>
                      <a:pt x="311" y="438"/>
                    </a:lnTo>
                    <a:lnTo>
                      <a:pt x="317" y="440"/>
                    </a:lnTo>
                    <a:lnTo>
                      <a:pt x="323" y="442"/>
                    </a:lnTo>
                    <a:lnTo>
                      <a:pt x="329" y="447"/>
                    </a:lnTo>
                    <a:lnTo>
                      <a:pt x="334" y="450"/>
                    </a:lnTo>
                    <a:lnTo>
                      <a:pt x="337" y="452"/>
                    </a:lnTo>
                    <a:lnTo>
                      <a:pt x="338" y="453"/>
                    </a:lnTo>
                    <a:lnTo>
                      <a:pt x="348" y="441"/>
                    </a:lnTo>
                    <a:lnTo>
                      <a:pt x="355" y="433"/>
                    </a:lnTo>
                    <a:lnTo>
                      <a:pt x="360" y="430"/>
                    </a:lnTo>
                    <a:lnTo>
                      <a:pt x="364" y="430"/>
                    </a:lnTo>
                    <a:lnTo>
                      <a:pt x="366" y="435"/>
                    </a:lnTo>
                    <a:lnTo>
                      <a:pt x="365" y="440"/>
                    </a:lnTo>
                    <a:lnTo>
                      <a:pt x="364" y="445"/>
                    </a:lnTo>
                    <a:lnTo>
                      <a:pt x="359" y="450"/>
                    </a:lnTo>
                    <a:lnTo>
                      <a:pt x="363" y="449"/>
                    </a:lnTo>
                    <a:lnTo>
                      <a:pt x="373" y="445"/>
                    </a:lnTo>
                    <a:lnTo>
                      <a:pt x="383" y="444"/>
                    </a:lnTo>
                    <a:lnTo>
                      <a:pt x="393" y="447"/>
                    </a:lnTo>
                    <a:lnTo>
                      <a:pt x="408" y="472"/>
                    </a:lnTo>
                    <a:lnTo>
                      <a:pt x="408" y="482"/>
                    </a:lnTo>
                    <a:lnTo>
                      <a:pt x="412" y="479"/>
                    </a:lnTo>
                    <a:lnTo>
                      <a:pt x="424" y="474"/>
                    </a:lnTo>
                    <a:lnTo>
                      <a:pt x="434" y="471"/>
                    </a:lnTo>
                    <a:lnTo>
                      <a:pt x="439" y="476"/>
                    </a:lnTo>
                    <a:lnTo>
                      <a:pt x="440" y="475"/>
                    </a:lnTo>
                    <a:lnTo>
                      <a:pt x="444" y="473"/>
                    </a:lnTo>
                    <a:lnTo>
                      <a:pt x="449" y="470"/>
                    </a:lnTo>
                    <a:lnTo>
                      <a:pt x="456" y="466"/>
                    </a:lnTo>
                    <a:lnTo>
                      <a:pt x="463" y="464"/>
                    </a:lnTo>
                    <a:lnTo>
                      <a:pt x="469" y="461"/>
                    </a:lnTo>
                    <a:lnTo>
                      <a:pt x="473" y="463"/>
                    </a:lnTo>
                    <a:lnTo>
                      <a:pt x="477" y="465"/>
                    </a:lnTo>
                    <a:lnTo>
                      <a:pt x="479" y="464"/>
                    </a:lnTo>
                    <a:lnTo>
                      <a:pt x="484" y="461"/>
                    </a:lnTo>
                    <a:lnTo>
                      <a:pt x="489" y="458"/>
                    </a:lnTo>
                    <a:lnTo>
                      <a:pt x="494" y="453"/>
                    </a:lnTo>
                    <a:lnTo>
                      <a:pt x="496" y="455"/>
                    </a:lnTo>
                    <a:lnTo>
                      <a:pt x="500" y="459"/>
                    </a:lnTo>
                    <a:lnTo>
                      <a:pt x="504" y="465"/>
                    </a:lnTo>
                    <a:lnTo>
                      <a:pt x="508" y="470"/>
                    </a:lnTo>
                    <a:lnTo>
                      <a:pt x="512" y="461"/>
                    </a:lnTo>
                    <a:lnTo>
                      <a:pt x="518" y="457"/>
                    </a:lnTo>
                    <a:lnTo>
                      <a:pt x="525" y="456"/>
                    </a:lnTo>
                    <a:lnTo>
                      <a:pt x="534" y="456"/>
                    </a:lnTo>
                    <a:lnTo>
                      <a:pt x="535" y="459"/>
                    </a:lnTo>
                    <a:lnTo>
                      <a:pt x="538" y="465"/>
                    </a:lnTo>
                    <a:lnTo>
                      <a:pt x="541" y="470"/>
                    </a:lnTo>
                    <a:lnTo>
                      <a:pt x="542" y="472"/>
                    </a:lnTo>
                    <a:lnTo>
                      <a:pt x="543" y="464"/>
                    </a:lnTo>
                    <a:lnTo>
                      <a:pt x="548" y="459"/>
                    </a:lnTo>
                    <a:lnTo>
                      <a:pt x="554" y="457"/>
                    </a:lnTo>
                    <a:lnTo>
                      <a:pt x="561" y="456"/>
                    </a:lnTo>
                    <a:lnTo>
                      <a:pt x="568" y="458"/>
                    </a:lnTo>
                    <a:lnTo>
                      <a:pt x="572" y="463"/>
                    </a:lnTo>
                    <a:lnTo>
                      <a:pt x="574" y="471"/>
                    </a:lnTo>
                    <a:lnTo>
                      <a:pt x="573" y="480"/>
                    </a:lnTo>
                    <a:lnTo>
                      <a:pt x="577" y="476"/>
                    </a:lnTo>
                    <a:lnTo>
                      <a:pt x="580" y="473"/>
                    </a:lnTo>
                    <a:lnTo>
                      <a:pt x="584" y="470"/>
                    </a:lnTo>
                    <a:lnTo>
                      <a:pt x="587" y="46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87" name="Freeform 19"/>
              <p:cNvSpPr>
                <a:spLocks/>
              </p:cNvSpPr>
              <p:nvPr/>
            </p:nvSpPr>
            <p:spPr bwMode="auto">
              <a:xfrm>
                <a:off x="2224" y="2037"/>
                <a:ext cx="131" cy="268"/>
              </a:xfrm>
              <a:custGeom>
                <a:avLst/>
                <a:gdLst>
                  <a:gd name="T0" fmla="*/ 80 w 260"/>
                  <a:gd name="T1" fmla="*/ 268 h 534"/>
                  <a:gd name="T2" fmla="*/ 85 w 260"/>
                  <a:gd name="T3" fmla="*/ 251 h 534"/>
                  <a:gd name="T4" fmla="*/ 102 w 260"/>
                  <a:gd name="T5" fmla="*/ 246 h 534"/>
                  <a:gd name="T6" fmla="*/ 109 w 260"/>
                  <a:gd name="T7" fmla="*/ 236 h 534"/>
                  <a:gd name="T8" fmla="*/ 117 w 260"/>
                  <a:gd name="T9" fmla="*/ 230 h 534"/>
                  <a:gd name="T10" fmla="*/ 111 w 260"/>
                  <a:gd name="T11" fmla="*/ 221 h 534"/>
                  <a:gd name="T12" fmla="*/ 128 w 260"/>
                  <a:gd name="T13" fmla="*/ 207 h 534"/>
                  <a:gd name="T14" fmla="*/ 115 w 260"/>
                  <a:gd name="T15" fmla="*/ 206 h 534"/>
                  <a:gd name="T16" fmla="*/ 122 w 260"/>
                  <a:gd name="T17" fmla="*/ 200 h 534"/>
                  <a:gd name="T18" fmla="*/ 121 w 260"/>
                  <a:gd name="T19" fmla="*/ 191 h 534"/>
                  <a:gd name="T20" fmla="*/ 128 w 260"/>
                  <a:gd name="T21" fmla="*/ 194 h 534"/>
                  <a:gd name="T22" fmla="*/ 126 w 260"/>
                  <a:gd name="T23" fmla="*/ 179 h 534"/>
                  <a:gd name="T24" fmla="*/ 126 w 260"/>
                  <a:gd name="T25" fmla="*/ 167 h 534"/>
                  <a:gd name="T26" fmla="*/ 131 w 260"/>
                  <a:gd name="T27" fmla="*/ 149 h 534"/>
                  <a:gd name="T28" fmla="*/ 122 w 260"/>
                  <a:gd name="T29" fmla="*/ 133 h 534"/>
                  <a:gd name="T30" fmla="*/ 115 w 260"/>
                  <a:gd name="T31" fmla="*/ 118 h 534"/>
                  <a:gd name="T32" fmla="*/ 116 w 260"/>
                  <a:gd name="T33" fmla="*/ 113 h 534"/>
                  <a:gd name="T34" fmla="*/ 112 w 260"/>
                  <a:gd name="T35" fmla="*/ 102 h 534"/>
                  <a:gd name="T36" fmla="*/ 103 w 260"/>
                  <a:gd name="T37" fmla="*/ 96 h 534"/>
                  <a:gd name="T38" fmla="*/ 93 w 260"/>
                  <a:gd name="T39" fmla="*/ 81 h 534"/>
                  <a:gd name="T40" fmla="*/ 99 w 260"/>
                  <a:gd name="T41" fmla="*/ 77 h 534"/>
                  <a:gd name="T42" fmla="*/ 93 w 260"/>
                  <a:gd name="T43" fmla="*/ 69 h 534"/>
                  <a:gd name="T44" fmla="*/ 83 w 260"/>
                  <a:gd name="T45" fmla="*/ 61 h 534"/>
                  <a:gd name="T46" fmla="*/ 89 w 260"/>
                  <a:gd name="T47" fmla="*/ 56 h 534"/>
                  <a:gd name="T48" fmla="*/ 82 w 260"/>
                  <a:gd name="T49" fmla="*/ 50 h 534"/>
                  <a:gd name="T50" fmla="*/ 74 w 260"/>
                  <a:gd name="T51" fmla="*/ 49 h 534"/>
                  <a:gd name="T52" fmla="*/ 60 w 260"/>
                  <a:gd name="T53" fmla="*/ 49 h 534"/>
                  <a:gd name="T54" fmla="*/ 69 w 260"/>
                  <a:gd name="T55" fmla="*/ 40 h 534"/>
                  <a:gd name="T56" fmla="*/ 63 w 260"/>
                  <a:gd name="T57" fmla="*/ 30 h 534"/>
                  <a:gd name="T58" fmla="*/ 51 w 260"/>
                  <a:gd name="T59" fmla="*/ 24 h 534"/>
                  <a:gd name="T60" fmla="*/ 59 w 260"/>
                  <a:gd name="T61" fmla="*/ 18 h 534"/>
                  <a:gd name="T62" fmla="*/ 47 w 260"/>
                  <a:gd name="T63" fmla="*/ 12 h 534"/>
                  <a:gd name="T64" fmla="*/ 38 w 260"/>
                  <a:gd name="T65" fmla="*/ 8 h 534"/>
                  <a:gd name="T66" fmla="*/ 25 w 260"/>
                  <a:gd name="T67" fmla="*/ 13 h 534"/>
                  <a:gd name="T68" fmla="*/ 28 w 260"/>
                  <a:gd name="T69" fmla="*/ 3 h 534"/>
                  <a:gd name="T70" fmla="*/ 15 w 260"/>
                  <a:gd name="T71" fmla="*/ 7 h 534"/>
                  <a:gd name="T72" fmla="*/ 3 w 260"/>
                  <a:gd name="T73" fmla="*/ 16 h 534"/>
                  <a:gd name="T74" fmla="*/ 19 w 260"/>
                  <a:gd name="T75" fmla="*/ 22 h 534"/>
                  <a:gd name="T76" fmla="*/ 31 w 260"/>
                  <a:gd name="T77" fmla="*/ 28 h 534"/>
                  <a:gd name="T78" fmla="*/ 38 w 260"/>
                  <a:gd name="T79" fmla="*/ 28 h 534"/>
                  <a:gd name="T80" fmla="*/ 53 w 260"/>
                  <a:gd name="T81" fmla="*/ 41 h 534"/>
                  <a:gd name="T82" fmla="*/ 53 w 260"/>
                  <a:gd name="T83" fmla="*/ 53 h 534"/>
                  <a:gd name="T84" fmla="*/ 70 w 260"/>
                  <a:gd name="T85" fmla="*/ 64 h 534"/>
                  <a:gd name="T86" fmla="*/ 83 w 260"/>
                  <a:gd name="T87" fmla="*/ 78 h 534"/>
                  <a:gd name="T88" fmla="*/ 88 w 260"/>
                  <a:gd name="T89" fmla="*/ 98 h 534"/>
                  <a:gd name="T90" fmla="*/ 100 w 260"/>
                  <a:gd name="T91" fmla="*/ 121 h 534"/>
                  <a:gd name="T92" fmla="*/ 111 w 260"/>
                  <a:gd name="T93" fmla="*/ 133 h 534"/>
                  <a:gd name="T94" fmla="*/ 114 w 260"/>
                  <a:gd name="T95" fmla="*/ 166 h 534"/>
                  <a:gd name="T96" fmla="*/ 106 w 260"/>
                  <a:gd name="T97" fmla="*/ 186 h 534"/>
                  <a:gd name="T98" fmla="*/ 100 w 260"/>
                  <a:gd name="T99" fmla="*/ 211 h 534"/>
                  <a:gd name="T100" fmla="*/ 82 w 260"/>
                  <a:gd name="T101" fmla="*/ 232 h 534"/>
                  <a:gd name="T102" fmla="*/ 70 w 260"/>
                  <a:gd name="T103" fmla="*/ 240 h 534"/>
                  <a:gd name="T104" fmla="*/ 70 w 260"/>
                  <a:gd name="T105" fmla="*/ 250 h 5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60" h="534">
                    <a:moveTo>
                      <a:pt x="140" y="522"/>
                    </a:moveTo>
                    <a:lnTo>
                      <a:pt x="145" y="524"/>
                    </a:lnTo>
                    <a:lnTo>
                      <a:pt x="150" y="526"/>
                    </a:lnTo>
                    <a:lnTo>
                      <a:pt x="153" y="530"/>
                    </a:lnTo>
                    <a:lnTo>
                      <a:pt x="158" y="534"/>
                    </a:lnTo>
                    <a:lnTo>
                      <a:pt x="158" y="530"/>
                    </a:lnTo>
                    <a:lnTo>
                      <a:pt x="160" y="521"/>
                    </a:lnTo>
                    <a:lnTo>
                      <a:pt x="161" y="509"/>
                    </a:lnTo>
                    <a:lnTo>
                      <a:pt x="161" y="500"/>
                    </a:lnTo>
                    <a:lnTo>
                      <a:pt x="168" y="500"/>
                    </a:lnTo>
                    <a:lnTo>
                      <a:pt x="177" y="499"/>
                    </a:lnTo>
                    <a:lnTo>
                      <a:pt x="185" y="498"/>
                    </a:lnTo>
                    <a:lnTo>
                      <a:pt x="192" y="499"/>
                    </a:lnTo>
                    <a:lnTo>
                      <a:pt x="198" y="515"/>
                    </a:lnTo>
                    <a:lnTo>
                      <a:pt x="203" y="491"/>
                    </a:lnTo>
                    <a:lnTo>
                      <a:pt x="209" y="486"/>
                    </a:lnTo>
                    <a:lnTo>
                      <a:pt x="221" y="490"/>
                    </a:lnTo>
                    <a:lnTo>
                      <a:pt x="221" y="486"/>
                    </a:lnTo>
                    <a:lnTo>
                      <a:pt x="220" y="479"/>
                    </a:lnTo>
                    <a:lnTo>
                      <a:pt x="217" y="471"/>
                    </a:lnTo>
                    <a:lnTo>
                      <a:pt x="213" y="465"/>
                    </a:lnTo>
                    <a:lnTo>
                      <a:pt x="221" y="455"/>
                    </a:lnTo>
                    <a:lnTo>
                      <a:pt x="224" y="455"/>
                    </a:lnTo>
                    <a:lnTo>
                      <a:pt x="228" y="456"/>
                    </a:lnTo>
                    <a:lnTo>
                      <a:pt x="232" y="459"/>
                    </a:lnTo>
                    <a:lnTo>
                      <a:pt x="237" y="461"/>
                    </a:lnTo>
                    <a:lnTo>
                      <a:pt x="236" y="456"/>
                    </a:lnTo>
                    <a:lnTo>
                      <a:pt x="232" y="452"/>
                    </a:lnTo>
                    <a:lnTo>
                      <a:pt x="227" y="446"/>
                    </a:lnTo>
                    <a:lnTo>
                      <a:pt x="220" y="441"/>
                    </a:lnTo>
                    <a:lnTo>
                      <a:pt x="223" y="433"/>
                    </a:lnTo>
                    <a:lnTo>
                      <a:pt x="236" y="432"/>
                    </a:lnTo>
                    <a:lnTo>
                      <a:pt x="245" y="427"/>
                    </a:lnTo>
                    <a:lnTo>
                      <a:pt x="251" y="421"/>
                    </a:lnTo>
                    <a:lnTo>
                      <a:pt x="255" y="413"/>
                    </a:lnTo>
                    <a:lnTo>
                      <a:pt x="249" y="416"/>
                    </a:lnTo>
                    <a:lnTo>
                      <a:pt x="239" y="418"/>
                    </a:lnTo>
                    <a:lnTo>
                      <a:pt x="231" y="418"/>
                    </a:lnTo>
                    <a:lnTo>
                      <a:pt x="223" y="417"/>
                    </a:lnTo>
                    <a:lnTo>
                      <a:pt x="228" y="410"/>
                    </a:lnTo>
                    <a:lnTo>
                      <a:pt x="232" y="407"/>
                    </a:lnTo>
                    <a:lnTo>
                      <a:pt x="238" y="407"/>
                    </a:lnTo>
                    <a:lnTo>
                      <a:pt x="245" y="409"/>
                    </a:lnTo>
                    <a:lnTo>
                      <a:pt x="244" y="404"/>
                    </a:lnTo>
                    <a:lnTo>
                      <a:pt x="242" y="399"/>
                    </a:lnTo>
                    <a:lnTo>
                      <a:pt x="237" y="394"/>
                    </a:lnTo>
                    <a:lnTo>
                      <a:pt x="231" y="391"/>
                    </a:lnTo>
                    <a:lnTo>
                      <a:pt x="234" y="388"/>
                    </a:lnTo>
                    <a:lnTo>
                      <a:pt x="236" y="385"/>
                    </a:lnTo>
                    <a:lnTo>
                      <a:pt x="241" y="381"/>
                    </a:lnTo>
                    <a:lnTo>
                      <a:pt x="244" y="377"/>
                    </a:lnTo>
                    <a:lnTo>
                      <a:pt x="246" y="379"/>
                    </a:lnTo>
                    <a:lnTo>
                      <a:pt x="249" y="381"/>
                    </a:lnTo>
                    <a:lnTo>
                      <a:pt x="251" y="385"/>
                    </a:lnTo>
                    <a:lnTo>
                      <a:pt x="254" y="387"/>
                    </a:lnTo>
                    <a:lnTo>
                      <a:pt x="254" y="381"/>
                    </a:lnTo>
                    <a:lnTo>
                      <a:pt x="253" y="376"/>
                    </a:lnTo>
                    <a:lnTo>
                      <a:pt x="250" y="370"/>
                    </a:lnTo>
                    <a:lnTo>
                      <a:pt x="245" y="363"/>
                    </a:lnTo>
                    <a:lnTo>
                      <a:pt x="250" y="356"/>
                    </a:lnTo>
                    <a:lnTo>
                      <a:pt x="254" y="347"/>
                    </a:lnTo>
                    <a:lnTo>
                      <a:pt x="257" y="337"/>
                    </a:lnTo>
                    <a:lnTo>
                      <a:pt x="257" y="327"/>
                    </a:lnTo>
                    <a:lnTo>
                      <a:pt x="254" y="331"/>
                    </a:lnTo>
                    <a:lnTo>
                      <a:pt x="251" y="333"/>
                    </a:lnTo>
                    <a:lnTo>
                      <a:pt x="247" y="334"/>
                    </a:lnTo>
                    <a:lnTo>
                      <a:pt x="244" y="335"/>
                    </a:lnTo>
                    <a:lnTo>
                      <a:pt x="247" y="324"/>
                    </a:lnTo>
                    <a:lnTo>
                      <a:pt x="254" y="310"/>
                    </a:lnTo>
                    <a:lnTo>
                      <a:pt x="260" y="296"/>
                    </a:lnTo>
                    <a:lnTo>
                      <a:pt x="260" y="283"/>
                    </a:lnTo>
                    <a:lnTo>
                      <a:pt x="252" y="286"/>
                    </a:lnTo>
                    <a:lnTo>
                      <a:pt x="246" y="283"/>
                    </a:lnTo>
                    <a:lnTo>
                      <a:pt x="244" y="273"/>
                    </a:lnTo>
                    <a:lnTo>
                      <a:pt x="243" y="265"/>
                    </a:lnTo>
                    <a:lnTo>
                      <a:pt x="241" y="258"/>
                    </a:lnTo>
                    <a:lnTo>
                      <a:pt x="237" y="250"/>
                    </a:lnTo>
                    <a:lnTo>
                      <a:pt x="230" y="242"/>
                    </a:lnTo>
                    <a:lnTo>
                      <a:pt x="224" y="235"/>
                    </a:lnTo>
                    <a:lnTo>
                      <a:pt x="228" y="235"/>
                    </a:lnTo>
                    <a:lnTo>
                      <a:pt x="232" y="237"/>
                    </a:lnTo>
                    <a:lnTo>
                      <a:pt x="236" y="238"/>
                    </a:lnTo>
                    <a:lnTo>
                      <a:pt x="239" y="239"/>
                    </a:lnTo>
                    <a:lnTo>
                      <a:pt x="237" y="234"/>
                    </a:lnTo>
                    <a:lnTo>
                      <a:pt x="231" y="225"/>
                    </a:lnTo>
                    <a:lnTo>
                      <a:pt x="224" y="216"/>
                    </a:lnTo>
                    <a:lnTo>
                      <a:pt x="220" y="209"/>
                    </a:lnTo>
                    <a:lnTo>
                      <a:pt x="220" y="208"/>
                    </a:lnTo>
                    <a:lnTo>
                      <a:pt x="221" y="205"/>
                    </a:lnTo>
                    <a:lnTo>
                      <a:pt x="223" y="204"/>
                    </a:lnTo>
                    <a:lnTo>
                      <a:pt x="229" y="203"/>
                    </a:lnTo>
                    <a:lnTo>
                      <a:pt x="224" y="197"/>
                    </a:lnTo>
                    <a:lnTo>
                      <a:pt x="219" y="194"/>
                    </a:lnTo>
                    <a:lnTo>
                      <a:pt x="213" y="193"/>
                    </a:lnTo>
                    <a:lnTo>
                      <a:pt x="205" y="192"/>
                    </a:lnTo>
                    <a:lnTo>
                      <a:pt x="197" y="187"/>
                    </a:lnTo>
                    <a:lnTo>
                      <a:pt x="189" y="180"/>
                    </a:lnTo>
                    <a:lnTo>
                      <a:pt x="183" y="171"/>
                    </a:lnTo>
                    <a:lnTo>
                      <a:pt x="182" y="163"/>
                    </a:lnTo>
                    <a:lnTo>
                      <a:pt x="184" y="161"/>
                    </a:lnTo>
                    <a:lnTo>
                      <a:pt x="190" y="159"/>
                    </a:lnTo>
                    <a:lnTo>
                      <a:pt x="196" y="161"/>
                    </a:lnTo>
                    <a:lnTo>
                      <a:pt x="203" y="163"/>
                    </a:lnTo>
                    <a:lnTo>
                      <a:pt x="200" y="156"/>
                    </a:lnTo>
                    <a:lnTo>
                      <a:pt x="196" y="153"/>
                    </a:lnTo>
                    <a:lnTo>
                      <a:pt x="190" y="150"/>
                    </a:lnTo>
                    <a:lnTo>
                      <a:pt x="182" y="149"/>
                    </a:lnTo>
                    <a:lnTo>
                      <a:pt x="182" y="146"/>
                    </a:lnTo>
                    <a:lnTo>
                      <a:pt x="183" y="142"/>
                    </a:lnTo>
                    <a:lnTo>
                      <a:pt x="185" y="138"/>
                    </a:lnTo>
                    <a:lnTo>
                      <a:pt x="188" y="133"/>
                    </a:lnTo>
                    <a:lnTo>
                      <a:pt x="184" y="130"/>
                    </a:lnTo>
                    <a:lnTo>
                      <a:pt x="178" y="127"/>
                    </a:lnTo>
                    <a:lnTo>
                      <a:pt x="170" y="124"/>
                    </a:lnTo>
                    <a:lnTo>
                      <a:pt x="165" y="121"/>
                    </a:lnTo>
                    <a:lnTo>
                      <a:pt x="167" y="119"/>
                    </a:lnTo>
                    <a:lnTo>
                      <a:pt x="170" y="117"/>
                    </a:lnTo>
                    <a:lnTo>
                      <a:pt x="175" y="116"/>
                    </a:lnTo>
                    <a:lnTo>
                      <a:pt x="180" y="113"/>
                    </a:lnTo>
                    <a:lnTo>
                      <a:pt x="176" y="112"/>
                    </a:lnTo>
                    <a:lnTo>
                      <a:pt x="170" y="111"/>
                    </a:lnTo>
                    <a:lnTo>
                      <a:pt x="162" y="111"/>
                    </a:lnTo>
                    <a:lnTo>
                      <a:pt x="156" y="111"/>
                    </a:lnTo>
                    <a:lnTo>
                      <a:pt x="161" y="107"/>
                    </a:lnTo>
                    <a:lnTo>
                      <a:pt x="162" y="100"/>
                    </a:lnTo>
                    <a:lnTo>
                      <a:pt x="161" y="94"/>
                    </a:lnTo>
                    <a:lnTo>
                      <a:pt x="159" y="89"/>
                    </a:lnTo>
                    <a:lnTo>
                      <a:pt x="155" y="93"/>
                    </a:lnTo>
                    <a:lnTo>
                      <a:pt x="151" y="95"/>
                    </a:lnTo>
                    <a:lnTo>
                      <a:pt x="146" y="97"/>
                    </a:lnTo>
                    <a:lnTo>
                      <a:pt x="142" y="98"/>
                    </a:lnTo>
                    <a:lnTo>
                      <a:pt x="136" y="98"/>
                    </a:lnTo>
                    <a:lnTo>
                      <a:pt x="130" y="98"/>
                    </a:lnTo>
                    <a:lnTo>
                      <a:pt x="125" y="98"/>
                    </a:lnTo>
                    <a:lnTo>
                      <a:pt x="120" y="97"/>
                    </a:lnTo>
                    <a:lnTo>
                      <a:pt x="122" y="94"/>
                    </a:lnTo>
                    <a:lnTo>
                      <a:pt x="127" y="90"/>
                    </a:lnTo>
                    <a:lnTo>
                      <a:pt x="132" y="87"/>
                    </a:lnTo>
                    <a:lnTo>
                      <a:pt x="140" y="85"/>
                    </a:lnTo>
                    <a:lnTo>
                      <a:pt x="136" y="79"/>
                    </a:lnTo>
                    <a:lnTo>
                      <a:pt x="130" y="75"/>
                    </a:lnTo>
                    <a:lnTo>
                      <a:pt x="122" y="74"/>
                    </a:lnTo>
                    <a:lnTo>
                      <a:pt x="113" y="74"/>
                    </a:lnTo>
                    <a:lnTo>
                      <a:pt x="120" y="67"/>
                    </a:lnTo>
                    <a:lnTo>
                      <a:pt x="125" y="59"/>
                    </a:lnTo>
                    <a:lnTo>
                      <a:pt x="129" y="52"/>
                    </a:lnTo>
                    <a:lnTo>
                      <a:pt x="130" y="46"/>
                    </a:lnTo>
                    <a:lnTo>
                      <a:pt x="121" y="49"/>
                    </a:lnTo>
                    <a:lnTo>
                      <a:pt x="110" y="49"/>
                    </a:lnTo>
                    <a:lnTo>
                      <a:pt x="101" y="48"/>
                    </a:lnTo>
                    <a:lnTo>
                      <a:pt x="98" y="46"/>
                    </a:lnTo>
                    <a:lnTo>
                      <a:pt x="100" y="43"/>
                    </a:lnTo>
                    <a:lnTo>
                      <a:pt x="105" y="41"/>
                    </a:lnTo>
                    <a:lnTo>
                      <a:pt x="110" y="38"/>
                    </a:lnTo>
                    <a:lnTo>
                      <a:pt x="117" y="36"/>
                    </a:lnTo>
                    <a:lnTo>
                      <a:pt x="114" y="33"/>
                    </a:lnTo>
                    <a:lnTo>
                      <a:pt x="109" y="29"/>
                    </a:lnTo>
                    <a:lnTo>
                      <a:pt x="105" y="27"/>
                    </a:lnTo>
                    <a:lnTo>
                      <a:pt x="99" y="25"/>
                    </a:lnTo>
                    <a:lnTo>
                      <a:pt x="93" y="24"/>
                    </a:lnTo>
                    <a:lnTo>
                      <a:pt x="89" y="24"/>
                    </a:lnTo>
                    <a:lnTo>
                      <a:pt x="83" y="24"/>
                    </a:lnTo>
                    <a:lnTo>
                      <a:pt x="79" y="24"/>
                    </a:lnTo>
                    <a:lnTo>
                      <a:pt x="79" y="11"/>
                    </a:lnTo>
                    <a:lnTo>
                      <a:pt x="76" y="15"/>
                    </a:lnTo>
                    <a:lnTo>
                      <a:pt x="72" y="18"/>
                    </a:lnTo>
                    <a:lnTo>
                      <a:pt x="67" y="20"/>
                    </a:lnTo>
                    <a:lnTo>
                      <a:pt x="62" y="23"/>
                    </a:lnTo>
                    <a:lnTo>
                      <a:pt x="55" y="25"/>
                    </a:lnTo>
                    <a:lnTo>
                      <a:pt x="49" y="26"/>
                    </a:lnTo>
                    <a:lnTo>
                      <a:pt x="45" y="27"/>
                    </a:lnTo>
                    <a:lnTo>
                      <a:pt x="40" y="27"/>
                    </a:lnTo>
                    <a:lnTo>
                      <a:pt x="47" y="21"/>
                    </a:lnTo>
                    <a:lnTo>
                      <a:pt x="52" y="13"/>
                    </a:lnTo>
                    <a:lnTo>
                      <a:pt x="55" y="6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5" y="8"/>
                    </a:lnTo>
                    <a:lnTo>
                      <a:pt x="37" y="11"/>
                    </a:lnTo>
                    <a:lnTo>
                      <a:pt x="30" y="13"/>
                    </a:lnTo>
                    <a:lnTo>
                      <a:pt x="22" y="16"/>
                    </a:lnTo>
                    <a:lnTo>
                      <a:pt x="14" y="17"/>
                    </a:lnTo>
                    <a:lnTo>
                      <a:pt x="7" y="16"/>
                    </a:lnTo>
                    <a:lnTo>
                      <a:pt x="0" y="15"/>
                    </a:lnTo>
                    <a:lnTo>
                      <a:pt x="6" y="31"/>
                    </a:lnTo>
                    <a:lnTo>
                      <a:pt x="11" y="33"/>
                    </a:lnTo>
                    <a:lnTo>
                      <a:pt x="18" y="36"/>
                    </a:lnTo>
                    <a:lnTo>
                      <a:pt x="23" y="40"/>
                    </a:lnTo>
                    <a:lnTo>
                      <a:pt x="26" y="44"/>
                    </a:lnTo>
                    <a:lnTo>
                      <a:pt x="37" y="43"/>
                    </a:lnTo>
                    <a:lnTo>
                      <a:pt x="47" y="43"/>
                    </a:lnTo>
                    <a:lnTo>
                      <a:pt x="54" y="46"/>
                    </a:lnTo>
                    <a:lnTo>
                      <a:pt x="60" y="49"/>
                    </a:lnTo>
                    <a:lnTo>
                      <a:pt x="61" y="52"/>
                    </a:lnTo>
                    <a:lnTo>
                      <a:pt x="61" y="55"/>
                    </a:lnTo>
                    <a:lnTo>
                      <a:pt x="60" y="58"/>
                    </a:lnTo>
                    <a:lnTo>
                      <a:pt x="57" y="62"/>
                    </a:lnTo>
                    <a:lnTo>
                      <a:pt x="64" y="59"/>
                    </a:lnTo>
                    <a:lnTo>
                      <a:pt x="70" y="57"/>
                    </a:lnTo>
                    <a:lnTo>
                      <a:pt x="75" y="56"/>
                    </a:lnTo>
                    <a:lnTo>
                      <a:pt x="77" y="56"/>
                    </a:lnTo>
                    <a:lnTo>
                      <a:pt x="82" y="61"/>
                    </a:lnTo>
                    <a:lnTo>
                      <a:pt x="92" y="69"/>
                    </a:lnTo>
                    <a:lnTo>
                      <a:pt x="102" y="77"/>
                    </a:lnTo>
                    <a:lnTo>
                      <a:pt x="106" y="81"/>
                    </a:lnTo>
                    <a:lnTo>
                      <a:pt x="105" y="86"/>
                    </a:lnTo>
                    <a:lnTo>
                      <a:pt x="102" y="92"/>
                    </a:lnTo>
                    <a:lnTo>
                      <a:pt x="100" y="98"/>
                    </a:lnTo>
                    <a:lnTo>
                      <a:pt x="98" y="103"/>
                    </a:lnTo>
                    <a:lnTo>
                      <a:pt x="105" y="105"/>
                    </a:lnTo>
                    <a:lnTo>
                      <a:pt x="113" y="109"/>
                    </a:lnTo>
                    <a:lnTo>
                      <a:pt x="120" y="112"/>
                    </a:lnTo>
                    <a:lnTo>
                      <a:pt x="128" y="118"/>
                    </a:lnTo>
                    <a:lnTo>
                      <a:pt x="133" y="123"/>
                    </a:lnTo>
                    <a:lnTo>
                      <a:pt x="138" y="128"/>
                    </a:lnTo>
                    <a:lnTo>
                      <a:pt x="142" y="134"/>
                    </a:lnTo>
                    <a:lnTo>
                      <a:pt x="143" y="140"/>
                    </a:lnTo>
                    <a:lnTo>
                      <a:pt x="151" y="140"/>
                    </a:lnTo>
                    <a:lnTo>
                      <a:pt x="160" y="146"/>
                    </a:lnTo>
                    <a:lnTo>
                      <a:pt x="165" y="156"/>
                    </a:lnTo>
                    <a:lnTo>
                      <a:pt x="165" y="173"/>
                    </a:lnTo>
                    <a:lnTo>
                      <a:pt x="169" y="176"/>
                    </a:lnTo>
                    <a:lnTo>
                      <a:pt x="174" y="181"/>
                    </a:lnTo>
                    <a:lnTo>
                      <a:pt x="175" y="188"/>
                    </a:lnTo>
                    <a:lnTo>
                      <a:pt x="175" y="196"/>
                    </a:lnTo>
                    <a:lnTo>
                      <a:pt x="188" y="201"/>
                    </a:lnTo>
                    <a:lnTo>
                      <a:pt x="197" y="210"/>
                    </a:lnTo>
                    <a:lnTo>
                      <a:pt x="199" y="224"/>
                    </a:lnTo>
                    <a:lnTo>
                      <a:pt x="191" y="241"/>
                    </a:lnTo>
                    <a:lnTo>
                      <a:pt x="198" y="242"/>
                    </a:lnTo>
                    <a:lnTo>
                      <a:pt x="205" y="245"/>
                    </a:lnTo>
                    <a:lnTo>
                      <a:pt x="212" y="249"/>
                    </a:lnTo>
                    <a:lnTo>
                      <a:pt x="216" y="254"/>
                    </a:lnTo>
                    <a:lnTo>
                      <a:pt x="220" y="260"/>
                    </a:lnTo>
                    <a:lnTo>
                      <a:pt x="220" y="265"/>
                    </a:lnTo>
                    <a:lnTo>
                      <a:pt x="217" y="271"/>
                    </a:lnTo>
                    <a:lnTo>
                      <a:pt x="212" y="278"/>
                    </a:lnTo>
                    <a:lnTo>
                      <a:pt x="221" y="295"/>
                    </a:lnTo>
                    <a:lnTo>
                      <a:pt x="226" y="314"/>
                    </a:lnTo>
                    <a:lnTo>
                      <a:pt x="226" y="330"/>
                    </a:lnTo>
                    <a:lnTo>
                      <a:pt x="221" y="342"/>
                    </a:lnTo>
                    <a:lnTo>
                      <a:pt x="214" y="352"/>
                    </a:lnTo>
                    <a:lnTo>
                      <a:pt x="211" y="358"/>
                    </a:lnTo>
                    <a:lnTo>
                      <a:pt x="209" y="364"/>
                    </a:lnTo>
                    <a:lnTo>
                      <a:pt x="211" y="370"/>
                    </a:lnTo>
                    <a:lnTo>
                      <a:pt x="212" y="378"/>
                    </a:lnTo>
                    <a:lnTo>
                      <a:pt x="211" y="387"/>
                    </a:lnTo>
                    <a:lnTo>
                      <a:pt x="206" y="396"/>
                    </a:lnTo>
                    <a:lnTo>
                      <a:pt x="196" y="403"/>
                    </a:lnTo>
                    <a:lnTo>
                      <a:pt x="198" y="421"/>
                    </a:lnTo>
                    <a:lnTo>
                      <a:pt x="196" y="437"/>
                    </a:lnTo>
                    <a:lnTo>
                      <a:pt x="186" y="449"/>
                    </a:lnTo>
                    <a:lnTo>
                      <a:pt x="169" y="453"/>
                    </a:lnTo>
                    <a:lnTo>
                      <a:pt x="167" y="457"/>
                    </a:lnTo>
                    <a:lnTo>
                      <a:pt x="163" y="463"/>
                    </a:lnTo>
                    <a:lnTo>
                      <a:pt x="160" y="468"/>
                    </a:lnTo>
                    <a:lnTo>
                      <a:pt x="155" y="472"/>
                    </a:lnTo>
                    <a:lnTo>
                      <a:pt x="151" y="476"/>
                    </a:lnTo>
                    <a:lnTo>
                      <a:pt x="144" y="478"/>
                    </a:lnTo>
                    <a:lnTo>
                      <a:pt x="138" y="478"/>
                    </a:lnTo>
                    <a:lnTo>
                      <a:pt x="130" y="477"/>
                    </a:lnTo>
                    <a:lnTo>
                      <a:pt x="129" y="482"/>
                    </a:lnTo>
                    <a:lnTo>
                      <a:pt x="130" y="487"/>
                    </a:lnTo>
                    <a:lnTo>
                      <a:pt x="132" y="493"/>
                    </a:lnTo>
                    <a:lnTo>
                      <a:pt x="138" y="498"/>
                    </a:lnTo>
                    <a:lnTo>
                      <a:pt x="140" y="522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88" name="Freeform 20"/>
              <p:cNvSpPr>
                <a:spLocks/>
              </p:cNvSpPr>
              <p:nvPr/>
            </p:nvSpPr>
            <p:spPr bwMode="auto">
              <a:xfrm>
                <a:off x="1986" y="2051"/>
                <a:ext cx="40" cy="9"/>
              </a:xfrm>
              <a:custGeom>
                <a:avLst/>
                <a:gdLst>
                  <a:gd name="T0" fmla="*/ 37 w 82"/>
                  <a:gd name="T1" fmla="*/ 0 h 20"/>
                  <a:gd name="T2" fmla="*/ 38 w 82"/>
                  <a:gd name="T3" fmla="*/ 1 h 20"/>
                  <a:gd name="T4" fmla="*/ 39 w 82"/>
                  <a:gd name="T5" fmla="*/ 3 h 20"/>
                  <a:gd name="T6" fmla="*/ 40 w 82"/>
                  <a:gd name="T7" fmla="*/ 5 h 20"/>
                  <a:gd name="T8" fmla="*/ 40 w 82"/>
                  <a:gd name="T9" fmla="*/ 7 h 20"/>
                  <a:gd name="T10" fmla="*/ 35 w 82"/>
                  <a:gd name="T11" fmla="*/ 8 h 20"/>
                  <a:gd name="T12" fmla="*/ 29 w 82"/>
                  <a:gd name="T13" fmla="*/ 8 h 20"/>
                  <a:gd name="T14" fmla="*/ 23 w 82"/>
                  <a:gd name="T15" fmla="*/ 9 h 20"/>
                  <a:gd name="T16" fmla="*/ 18 w 82"/>
                  <a:gd name="T17" fmla="*/ 9 h 20"/>
                  <a:gd name="T18" fmla="*/ 11 w 82"/>
                  <a:gd name="T19" fmla="*/ 9 h 20"/>
                  <a:gd name="T20" fmla="*/ 6 w 82"/>
                  <a:gd name="T21" fmla="*/ 9 h 20"/>
                  <a:gd name="T22" fmla="*/ 2 w 82"/>
                  <a:gd name="T23" fmla="*/ 9 h 20"/>
                  <a:gd name="T24" fmla="*/ 0 w 82"/>
                  <a:gd name="T25" fmla="*/ 8 h 20"/>
                  <a:gd name="T26" fmla="*/ 2 w 82"/>
                  <a:gd name="T27" fmla="*/ 7 h 20"/>
                  <a:gd name="T28" fmla="*/ 6 w 82"/>
                  <a:gd name="T29" fmla="*/ 7 h 20"/>
                  <a:gd name="T30" fmla="*/ 11 w 82"/>
                  <a:gd name="T31" fmla="*/ 6 h 20"/>
                  <a:gd name="T32" fmla="*/ 17 w 82"/>
                  <a:gd name="T33" fmla="*/ 5 h 20"/>
                  <a:gd name="T34" fmla="*/ 23 w 82"/>
                  <a:gd name="T35" fmla="*/ 4 h 20"/>
                  <a:gd name="T36" fmla="*/ 29 w 82"/>
                  <a:gd name="T37" fmla="*/ 3 h 20"/>
                  <a:gd name="T38" fmla="*/ 33 w 82"/>
                  <a:gd name="T39" fmla="*/ 1 h 20"/>
                  <a:gd name="T40" fmla="*/ 37 w 82"/>
                  <a:gd name="T41" fmla="*/ 0 h 2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2" h="20">
                    <a:moveTo>
                      <a:pt x="76" y="0"/>
                    </a:moveTo>
                    <a:lnTo>
                      <a:pt x="77" y="2"/>
                    </a:lnTo>
                    <a:lnTo>
                      <a:pt x="80" y="6"/>
                    </a:lnTo>
                    <a:lnTo>
                      <a:pt x="81" y="12"/>
                    </a:lnTo>
                    <a:lnTo>
                      <a:pt x="82" y="16"/>
                    </a:lnTo>
                    <a:lnTo>
                      <a:pt x="72" y="17"/>
                    </a:lnTo>
                    <a:lnTo>
                      <a:pt x="60" y="18"/>
                    </a:lnTo>
                    <a:lnTo>
                      <a:pt x="48" y="20"/>
                    </a:lnTo>
                    <a:lnTo>
                      <a:pt x="36" y="20"/>
                    </a:lnTo>
                    <a:lnTo>
                      <a:pt x="23" y="20"/>
                    </a:lnTo>
                    <a:lnTo>
                      <a:pt x="13" y="20"/>
                    </a:lnTo>
                    <a:lnTo>
                      <a:pt x="5" y="20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3" y="15"/>
                    </a:lnTo>
                    <a:lnTo>
                      <a:pt x="23" y="13"/>
                    </a:lnTo>
                    <a:lnTo>
                      <a:pt x="35" y="12"/>
                    </a:lnTo>
                    <a:lnTo>
                      <a:pt x="47" y="9"/>
                    </a:lnTo>
                    <a:lnTo>
                      <a:pt x="59" y="7"/>
                    </a:lnTo>
                    <a:lnTo>
                      <a:pt x="68" y="3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89" name="Freeform 21"/>
              <p:cNvSpPr>
                <a:spLocks/>
              </p:cNvSpPr>
              <p:nvPr/>
            </p:nvSpPr>
            <p:spPr bwMode="auto">
              <a:xfrm>
                <a:off x="1968" y="2016"/>
                <a:ext cx="54" cy="40"/>
              </a:xfrm>
              <a:custGeom>
                <a:avLst/>
                <a:gdLst>
                  <a:gd name="T0" fmla="*/ 53 w 107"/>
                  <a:gd name="T1" fmla="*/ 29 h 81"/>
                  <a:gd name="T2" fmla="*/ 53 w 107"/>
                  <a:gd name="T3" fmla="*/ 27 h 81"/>
                  <a:gd name="T4" fmla="*/ 53 w 107"/>
                  <a:gd name="T5" fmla="*/ 26 h 81"/>
                  <a:gd name="T6" fmla="*/ 53 w 107"/>
                  <a:gd name="T7" fmla="*/ 24 h 81"/>
                  <a:gd name="T8" fmla="*/ 54 w 107"/>
                  <a:gd name="T9" fmla="*/ 23 h 81"/>
                  <a:gd name="T10" fmla="*/ 51 w 107"/>
                  <a:gd name="T11" fmla="*/ 24 h 81"/>
                  <a:gd name="T12" fmla="*/ 49 w 107"/>
                  <a:gd name="T13" fmla="*/ 23 h 81"/>
                  <a:gd name="T14" fmla="*/ 48 w 107"/>
                  <a:gd name="T15" fmla="*/ 19 h 81"/>
                  <a:gd name="T16" fmla="*/ 51 w 107"/>
                  <a:gd name="T17" fmla="*/ 11 h 81"/>
                  <a:gd name="T18" fmla="*/ 48 w 107"/>
                  <a:gd name="T19" fmla="*/ 7 h 81"/>
                  <a:gd name="T20" fmla="*/ 46 w 107"/>
                  <a:gd name="T21" fmla="*/ 4 h 81"/>
                  <a:gd name="T22" fmla="*/ 44 w 107"/>
                  <a:gd name="T23" fmla="*/ 1 h 81"/>
                  <a:gd name="T24" fmla="*/ 41 w 107"/>
                  <a:gd name="T25" fmla="*/ 0 h 81"/>
                  <a:gd name="T26" fmla="*/ 39 w 107"/>
                  <a:gd name="T27" fmla="*/ 1 h 81"/>
                  <a:gd name="T28" fmla="*/ 36 w 107"/>
                  <a:gd name="T29" fmla="*/ 4 h 81"/>
                  <a:gd name="T30" fmla="*/ 34 w 107"/>
                  <a:gd name="T31" fmla="*/ 6 h 81"/>
                  <a:gd name="T32" fmla="*/ 32 w 107"/>
                  <a:gd name="T33" fmla="*/ 8 h 81"/>
                  <a:gd name="T34" fmla="*/ 29 w 107"/>
                  <a:gd name="T35" fmla="*/ 11 h 81"/>
                  <a:gd name="T36" fmla="*/ 27 w 107"/>
                  <a:gd name="T37" fmla="*/ 13 h 81"/>
                  <a:gd name="T38" fmla="*/ 25 w 107"/>
                  <a:gd name="T39" fmla="*/ 15 h 81"/>
                  <a:gd name="T40" fmla="*/ 23 w 107"/>
                  <a:gd name="T41" fmla="*/ 17 h 81"/>
                  <a:gd name="T42" fmla="*/ 21 w 107"/>
                  <a:gd name="T43" fmla="*/ 19 h 81"/>
                  <a:gd name="T44" fmla="*/ 18 w 107"/>
                  <a:gd name="T45" fmla="*/ 21 h 81"/>
                  <a:gd name="T46" fmla="*/ 16 w 107"/>
                  <a:gd name="T47" fmla="*/ 23 h 81"/>
                  <a:gd name="T48" fmla="*/ 13 w 107"/>
                  <a:gd name="T49" fmla="*/ 25 h 81"/>
                  <a:gd name="T50" fmla="*/ 10 w 107"/>
                  <a:gd name="T51" fmla="*/ 27 h 81"/>
                  <a:gd name="T52" fmla="*/ 8 w 107"/>
                  <a:gd name="T53" fmla="*/ 28 h 81"/>
                  <a:gd name="T54" fmla="*/ 6 w 107"/>
                  <a:gd name="T55" fmla="*/ 30 h 81"/>
                  <a:gd name="T56" fmla="*/ 5 w 107"/>
                  <a:gd name="T57" fmla="*/ 30 h 81"/>
                  <a:gd name="T58" fmla="*/ 4 w 107"/>
                  <a:gd name="T59" fmla="*/ 32 h 81"/>
                  <a:gd name="T60" fmla="*/ 2 w 107"/>
                  <a:gd name="T61" fmla="*/ 35 h 81"/>
                  <a:gd name="T62" fmla="*/ 1 w 107"/>
                  <a:gd name="T63" fmla="*/ 38 h 81"/>
                  <a:gd name="T64" fmla="*/ 0 w 107"/>
                  <a:gd name="T65" fmla="*/ 40 h 81"/>
                  <a:gd name="T66" fmla="*/ 8 w 107"/>
                  <a:gd name="T67" fmla="*/ 40 h 81"/>
                  <a:gd name="T68" fmla="*/ 17 w 107"/>
                  <a:gd name="T69" fmla="*/ 40 h 81"/>
                  <a:gd name="T70" fmla="*/ 25 w 107"/>
                  <a:gd name="T71" fmla="*/ 39 h 81"/>
                  <a:gd name="T72" fmla="*/ 33 w 107"/>
                  <a:gd name="T73" fmla="*/ 37 h 81"/>
                  <a:gd name="T74" fmla="*/ 40 w 107"/>
                  <a:gd name="T75" fmla="*/ 35 h 81"/>
                  <a:gd name="T76" fmla="*/ 46 w 107"/>
                  <a:gd name="T77" fmla="*/ 33 h 81"/>
                  <a:gd name="T78" fmla="*/ 50 w 107"/>
                  <a:gd name="T79" fmla="*/ 31 h 81"/>
                  <a:gd name="T80" fmla="*/ 53 w 107"/>
                  <a:gd name="T81" fmla="*/ 29 h 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7" h="81">
                    <a:moveTo>
                      <a:pt x="106" y="59"/>
                    </a:moveTo>
                    <a:lnTo>
                      <a:pt x="106" y="55"/>
                    </a:lnTo>
                    <a:lnTo>
                      <a:pt x="106" y="52"/>
                    </a:lnTo>
                    <a:lnTo>
                      <a:pt x="106" y="49"/>
                    </a:lnTo>
                    <a:lnTo>
                      <a:pt x="107" y="47"/>
                    </a:lnTo>
                    <a:lnTo>
                      <a:pt x="102" y="48"/>
                    </a:lnTo>
                    <a:lnTo>
                      <a:pt x="97" y="46"/>
                    </a:lnTo>
                    <a:lnTo>
                      <a:pt x="96" y="39"/>
                    </a:lnTo>
                    <a:lnTo>
                      <a:pt x="101" y="22"/>
                    </a:lnTo>
                    <a:lnTo>
                      <a:pt x="96" y="15"/>
                    </a:lnTo>
                    <a:lnTo>
                      <a:pt x="92" y="9"/>
                    </a:lnTo>
                    <a:lnTo>
                      <a:pt x="87" y="3"/>
                    </a:lnTo>
                    <a:lnTo>
                      <a:pt x="82" y="0"/>
                    </a:lnTo>
                    <a:lnTo>
                      <a:pt x="78" y="3"/>
                    </a:lnTo>
                    <a:lnTo>
                      <a:pt x="72" y="8"/>
                    </a:lnTo>
                    <a:lnTo>
                      <a:pt x="68" y="13"/>
                    </a:lnTo>
                    <a:lnTo>
                      <a:pt x="63" y="17"/>
                    </a:lnTo>
                    <a:lnTo>
                      <a:pt x="57" y="22"/>
                    </a:lnTo>
                    <a:lnTo>
                      <a:pt x="54" y="26"/>
                    </a:lnTo>
                    <a:lnTo>
                      <a:pt x="49" y="30"/>
                    </a:lnTo>
                    <a:lnTo>
                      <a:pt x="46" y="35"/>
                    </a:lnTo>
                    <a:lnTo>
                      <a:pt x="41" y="38"/>
                    </a:lnTo>
                    <a:lnTo>
                      <a:pt x="36" y="43"/>
                    </a:lnTo>
                    <a:lnTo>
                      <a:pt x="31" y="46"/>
                    </a:lnTo>
                    <a:lnTo>
                      <a:pt x="25" y="51"/>
                    </a:lnTo>
                    <a:lnTo>
                      <a:pt x="20" y="54"/>
                    </a:lnTo>
                    <a:lnTo>
                      <a:pt x="16" y="56"/>
                    </a:lnTo>
                    <a:lnTo>
                      <a:pt x="12" y="60"/>
                    </a:lnTo>
                    <a:lnTo>
                      <a:pt x="10" y="61"/>
                    </a:lnTo>
                    <a:lnTo>
                      <a:pt x="7" y="64"/>
                    </a:lnTo>
                    <a:lnTo>
                      <a:pt x="3" y="70"/>
                    </a:lnTo>
                    <a:lnTo>
                      <a:pt x="1" y="76"/>
                    </a:lnTo>
                    <a:lnTo>
                      <a:pt x="0" y="81"/>
                    </a:lnTo>
                    <a:lnTo>
                      <a:pt x="16" y="81"/>
                    </a:lnTo>
                    <a:lnTo>
                      <a:pt x="33" y="81"/>
                    </a:lnTo>
                    <a:lnTo>
                      <a:pt x="49" y="78"/>
                    </a:lnTo>
                    <a:lnTo>
                      <a:pt x="65" y="75"/>
                    </a:lnTo>
                    <a:lnTo>
                      <a:pt x="79" y="71"/>
                    </a:lnTo>
                    <a:lnTo>
                      <a:pt x="91" y="67"/>
                    </a:lnTo>
                    <a:lnTo>
                      <a:pt x="100" y="63"/>
                    </a:lnTo>
                    <a:lnTo>
                      <a:pt x="106" y="59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174" name="Group 9"/>
            <p:cNvGrpSpPr>
              <a:grpSpLocks/>
            </p:cNvGrpSpPr>
            <p:nvPr/>
          </p:nvGrpSpPr>
          <p:grpSpPr bwMode="auto">
            <a:xfrm>
              <a:off x="2457773" y="1888832"/>
              <a:ext cx="365881" cy="344263"/>
              <a:chOff x="1968" y="1928"/>
              <a:chExt cx="387" cy="463"/>
            </a:xfrm>
          </p:grpSpPr>
          <p:sp>
            <p:nvSpPr>
              <p:cNvPr id="266" name="Freeform 10"/>
              <p:cNvSpPr>
                <a:spLocks/>
              </p:cNvSpPr>
              <p:nvPr/>
            </p:nvSpPr>
            <p:spPr bwMode="auto">
              <a:xfrm>
                <a:off x="2006" y="1948"/>
                <a:ext cx="331" cy="338"/>
              </a:xfrm>
              <a:custGeom>
                <a:avLst/>
                <a:gdLst>
                  <a:gd name="T0" fmla="*/ 3 w 662"/>
                  <a:gd name="T1" fmla="*/ 54 h 678"/>
                  <a:gd name="T2" fmla="*/ 16 w 662"/>
                  <a:gd name="T3" fmla="*/ 32 h 678"/>
                  <a:gd name="T4" fmla="*/ 32 w 662"/>
                  <a:gd name="T5" fmla="*/ 16 h 678"/>
                  <a:gd name="T6" fmla="*/ 44 w 662"/>
                  <a:gd name="T7" fmla="*/ 8 h 678"/>
                  <a:gd name="T8" fmla="*/ 62 w 662"/>
                  <a:gd name="T9" fmla="*/ 1 h 678"/>
                  <a:gd name="T10" fmla="*/ 80 w 662"/>
                  <a:gd name="T11" fmla="*/ 2 h 678"/>
                  <a:gd name="T12" fmla="*/ 103 w 662"/>
                  <a:gd name="T13" fmla="*/ 2 h 678"/>
                  <a:gd name="T14" fmla="*/ 120 w 662"/>
                  <a:gd name="T15" fmla="*/ 14 h 678"/>
                  <a:gd name="T16" fmla="*/ 134 w 662"/>
                  <a:gd name="T17" fmla="*/ 26 h 678"/>
                  <a:gd name="T18" fmla="*/ 148 w 662"/>
                  <a:gd name="T19" fmla="*/ 35 h 678"/>
                  <a:gd name="T20" fmla="*/ 150 w 662"/>
                  <a:gd name="T21" fmla="*/ 49 h 678"/>
                  <a:gd name="T22" fmla="*/ 162 w 662"/>
                  <a:gd name="T23" fmla="*/ 64 h 678"/>
                  <a:gd name="T24" fmla="*/ 167 w 662"/>
                  <a:gd name="T25" fmla="*/ 77 h 678"/>
                  <a:gd name="T26" fmla="*/ 180 w 662"/>
                  <a:gd name="T27" fmla="*/ 86 h 678"/>
                  <a:gd name="T28" fmla="*/ 184 w 662"/>
                  <a:gd name="T29" fmla="*/ 100 h 678"/>
                  <a:gd name="T30" fmla="*/ 196 w 662"/>
                  <a:gd name="T31" fmla="*/ 107 h 678"/>
                  <a:gd name="T32" fmla="*/ 208 w 662"/>
                  <a:gd name="T33" fmla="*/ 106 h 678"/>
                  <a:gd name="T34" fmla="*/ 221 w 662"/>
                  <a:gd name="T35" fmla="*/ 105 h 678"/>
                  <a:gd name="T36" fmla="*/ 237 w 662"/>
                  <a:gd name="T37" fmla="*/ 111 h 678"/>
                  <a:gd name="T38" fmla="*/ 249 w 662"/>
                  <a:gd name="T39" fmla="*/ 117 h 678"/>
                  <a:gd name="T40" fmla="*/ 256 w 662"/>
                  <a:gd name="T41" fmla="*/ 118 h 678"/>
                  <a:gd name="T42" fmla="*/ 271 w 662"/>
                  <a:gd name="T43" fmla="*/ 130 h 678"/>
                  <a:gd name="T44" fmla="*/ 271 w 662"/>
                  <a:gd name="T45" fmla="*/ 142 h 678"/>
                  <a:gd name="T46" fmla="*/ 287 w 662"/>
                  <a:gd name="T47" fmla="*/ 154 h 678"/>
                  <a:gd name="T48" fmla="*/ 301 w 662"/>
                  <a:gd name="T49" fmla="*/ 168 h 678"/>
                  <a:gd name="T50" fmla="*/ 306 w 662"/>
                  <a:gd name="T51" fmla="*/ 187 h 678"/>
                  <a:gd name="T52" fmla="*/ 317 w 662"/>
                  <a:gd name="T53" fmla="*/ 210 h 678"/>
                  <a:gd name="T54" fmla="*/ 328 w 662"/>
                  <a:gd name="T55" fmla="*/ 222 h 678"/>
                  <a:gd name="T56" fmla="*/ 331 w 662"/>
                  <a:gd name="T57" fmla="*/ 254 h 678"/>
                  <a:gd name="T58" fmla="*/ 324 w 662"/>
                  <a:gd name="T59" fmla="*/ 274 h 678"/>
                  <a:gd name="T60" fmla="*/ 317 w 662"/>
                  <a:gd name="T61" fmla="*/ 300 h 678"/>
                  <a:gd name="T62" fmla="*/ 300 w 662"/>
                  <a:gd name="T63" fmla="*/ 321 h 678"/>
                  <a:gd name="T64" fmla="*/ 287 w 662"/>
                  <a:gd name="T65" fmla="*/ 328 h 678"/>
                  <a:gd name="T66" fmla="*/ 287 w 662"/>
                  <a:gd name="T67" fmla="*/ 338 h 678"/>
                  <a:gd name="T68" fmla="*/ 271 w 662"/>
                  <a:gd name="T69" fmla="*/ 330 h 678"/>
                  <a:gd name="T70" fmla="*/ 258 w 662"/>
                  <a:gd name="T71" fmla="*/ 319 h 678"/>
                  <a:gd name="T72" fmla="*/ 239 w 662"/>
                  <a:gd name="T73" fmla="*/ 316 h 678"/>
                  <a:gd name="T74" fmla="*/ 240 w 662"/>
                  <a:gd name="T75" fmla="*/ 335 h 678"/>
                  <a:gd name="T76" fmla="*/ 218 w 662"/>
                  <a:gd name="T77" fmla="*/ 332 h 678"/>
                  <a:gd name="T78" fmla="*/ 203 w 662"/>
                  <a:gd name="T79" fmla="*/ 334 h 678"/>
                  <a:gd name="T80" fmla="*/ 189 w 662"/>
                  <a:gd name="T81" fmla="*/ 329 h 678"/>
                  <a:gd name="T82" fmla="*/ 174 w 662"/>
                  <a:gd name="T83" fmla="*/ 325 h 678"/>
                  <a:gd name="T84" fmla="*/ 161 w 662"/>
                  <a:gd name="T85" fmla="*/ 325 h 678"/>
                  <a:gd name="T86" fmla="*/ 145 w 662"/>
                  <a:gd name="T87" fmla="*/ 320 h 678"/>
                  <a:gd name="T88" fmla="*/ 127 w 662"/>
                  <a:gd name="T89" fmla="*/ 319 h 678"/>
                  <a:gd name="T90" fmla="*/ 101 w 662"/>
                  <a:gd name="T91" fmla="*/ 312 h 678"/>
                  <a:gd name="T92" fmla="*/ 90 w 662"/>
                  <a:gd name="T93" fmla="*/ 290 h 678"/>
                  <a:gd name="T94" fmla="*/ 73 w 662"/>
                  <a:gd name="T95" fmla="*/ 279 h 678"/>
                  <a:gd name="T96" fmla="*/ 57 w 662"/>
                  <a:gd name="T97" fmla="*/ 263 h 678"/>
                  <a:gd name="T98" fmla="*/ 41 w 662"/>
                  <a:gd name="T99" fmla="*/ 247 h 678"/>
                  <a:gd name="T100" fmla="*/ 31 w 662"/>
                  <a:gd name="T101" fmla="*/ 234 h 678"/>
                  <a:gd name="T102" fmla="*/ 20 w 662"/>
                  <a:gd name="T103" fmla="*/ 220 h 678"/>
                  <a:gd name="T104" fmla="*/ 6 w 662"/>
                  <a:gd name="T105" fmla="*/ 205 h 678"/>
                  <a:gd name="T106" fmla="*/ 0 w 662"/>
                  <a:gd name="T107" fmla="*/ 182 h 678"/>
                  <a:gd name="T108" fmla="*/ 1 w 662"/>
                  <a:gd name="T109" fmla="*/ 164 h 678"/>
                  <a:gd name="T110" fmla="*/ 14 w 662"/>
                  <a:gd name="T111" fmla="*/ 139 h 678"/>
                  <a:gd name="T112" fmla="*/ 13 w 662"/>
                  <a:gd name="T113" fmla="*/ 121 h 678"/>
                  <a:gd name="T114" fmla="*/ 19 w 662"/>
                  <a:gd name="T115" fmla="*/ 106 h 678"/>
                  <a:gd name="T116" fmla="*/ 16 w 662"/>
                  <a:gd name="T117" fmla="*/ 99 h 678"/>
                  <a:gd name="T118" fmla="*/ 16 w 662"/>
                  <a:gd name="T119" fmla="*/ 92 h 678"/>
                  <a:gd name="T120" fmla="*/ 10 w 662"/>
                  <a:gd name="T121" fmla="*/ 76 h 6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62" h="678">
                    <a:moveTo>
                      <a:pt x="6" y="137"/>
                    </a:moveTo>
                    <a:lnTo>
                      <a:pt x="3" y="130"/>
                    </a:lnTo>
                    <a:lnTo>
                      <a:pt x="2" y="124"/>
                    </a:lnTo>
                    <a:lnTo>
                      <a:pt x="2" y="116"/>
                    </a:lnTo>
                    <a:lnTo>
                      <a:pt x="5" y="108"/>
                    </a:lnTo>
                    <a:lnTo>
                      <a:pt x="15" y="104"/>
                    </a:lnTo>
                    <a:lnTo>
                      <a:pt x="10" y="92"/>
                    </a:lnTo>
                    <a:lnTo>
                      <a:pt x="11" y="81"/>
                    </a:lnTo>
                    <a:lnTo>
                      <a:pt x="18" y="70"/>
                    </a:lnTo>
                    <a:lnTo>
                      <a:pt x="32" y="65"/>
                    </a:lnTo>
                    <a:lnTo>
                      <a:pt x="31" y="53"/>
                    </a:lnTo>
                    <a:lnTo>
                      <a:pt x="36" y="44"/>
                    </a:lnTo>
                    <a:lnTo>
                      <a:pt x="46" y="37"/>
                    </a:lnTo>
                    <a:lnTo>
                      <a:pt x="61" y="37"/>
                    </a:lnTo>
                    <a:lnTo>
                      <a:pt x="64" y="32"/>
                    </a:lnTo>
                    <a:lnTo>
                      <a:pt x="68" y="28"/>
                    </a:lnTo>
                    <a:lnTo>
                      <a:pt x="72" y="23"/>
                    </a:lnTo>
                    <a:lnTo>
                      <a:pt x="77" y="20"/>
                    </a:lnTo>
                    <a:lnTo>
                      <a:pt x="81" y="17"/>
                    </a:lnTo>
                    <a:lnTo>
                      <a:pt x="87" y="16"/>
                    </a:lnTo>
                    <a:lnTo>
                      <a:pt x="93" y="15"/>
                    </a:lnTo>
                    <a:lnTo>
                      <a:pt x="100" y="16"/>
                    </a:lnTo>
                    <a:lnTo>
                      <a:pt x="107" y="9"/>
                    </a:lnTo>
                    <a:lnTo>
                      <a:pt x="115" y="5"/>
                    </a:lnTo>
                    <a:lnTo>
                      <a:pt x="123" y="2"/>
                    </a:lnTo>
                    <a:lnTo>
                      <a:pt x="131" y="4"/>
                    </a:lnTo>
                    <a:lnTo>
                      <a:pt x="139" y="6"/>
                    </a:lnTo>
                    <a:lnTo>
                      <a:pt x="147" y="7"/>
                    </a:lnTo>
                    <a:lnTo>
                      <a:pt x="153" y="6"/>
                    </a:lnTo>
                    <a:lnTo>
                      <a:pt x="160" y="4"/>
                    </a:lnTo>
                    <a:lnTo>
                      <a:pt x="165" y="2"/>
                    </a:lnTo>
                    <a:lnTo>
                      <a:pt x="173" y="1"/>
                    </a:lnTo>
                    <a:lnTo>
                      <a:pt x="184" y="0"/>
                    </a:lnTo>
                    <a:lnTo>
                      <a:pt x="194" y="0"/>
                    </a:lnTo>
                    <a:lnTo>
                      <a:pt x="205" y="4"/>
                    </a:lnTo>
                    <a:lnTo>
                      <a:pt x="213" y="8"/>
                    </a:lnTo>
                    <a:lnTo>
                      <a:pt x="219" y="16"/>
                    </a:lnTo>
                    <a:lnTo>
                      <a:pt x="222" y="29"/>
                    </a:lnTo>
                    <a:lnTo>
                      <a:pt x="231" y="29"/>
                    </a:lnTo>
                    <a:lnTo>
                      <a:pt x="240" y="29"/>
                    </a:lnTo>
                    <a:lnTo>
                      <a:pt x="248" y="31"/>
                    </a:lnTo>
                    <a:lnTo>
                      <a:pt x="255" y="33"/>
                    </a:lnTo>
                    <a:lnTo>
                      <a:pt x="261" y="38"/>
                    </a:lnTo>
                    <a:lnTo>
                      <a:pt x="264" y="44"/>
                    </a:lnTo>
                    <a:lnTo>
                      <a:pt x="267" y="52"/>
                    </a:lnTo>
                    <a:lnTo>
                      <a:pt x="268" y="61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1" y="67"/>
                    </a:lnTo>
                    <a:lnTo>
                      <a:pt x="295" y="70"/>
                    </a:lnTo>
                    <a:lnTo>
                      <a:pt x="299" y="75"/>
                    </a:lnTo>
                    <a:lnTo>
                      <a:pt x="300" y="81"/>
                    </a:lnTo>
                    <a:lnTo>
                      <a:pt x="299" y="88"/>
                    </a:lnTo>
                    <a:lnTo>
                      <a:pt x="294" y="96"/>
                    </a:lnTo>
                    <a:lnTo>
                      <a:pt x="300" y="99"/>
                    </a:lnTo>
                    <a:lnTo>
                      <a:pt x="307" y="104"/>
                    </a:lnTo>
                    <a:lnTo>
                      <a:pt x="313" y="108"/>
                    </a:lnTo>
                    <a:lnTo>
                      <a:pt x="318" y="114"/>
                    </a:lnTo>
                    <a:lnTo>
                      <a:pt x="322" y="121"/>
                    </a:lnTo>
                    <a:lnTo>
                      <a:pt x="323" y="128"/>
                    </a:lnTo>
                    <a:lnTo>
                      <a:pt x="322" y="135"/>
                    </a:lnTo>
                    <a:lnTo>
                      <a:pt x="317" y="143"/>
                    </a:lnTo>
                    <a:lnTo>
                      <a:pt x="323" y="145"/>
                    </a:lnTo>
                    <a:lnTo>
                      <a:pt x="329" y="150"/>
                    </a:lnTo>
                    <a:lnTo>
                      <a:pt x="333" y="155"/>
                    </a:lnTo>
                    <a:lnTo>
                      <a:pt x="335" y="161"/>
                    </a:lnTo>
                    <a:lnTo>
                      <a:pt x="340" y="161"/>
                    </a:lnTo>
                    <a:lnTo>
                      <a:pt x="347" y="163"/>
                    </a:lnTo>
                    <a:lnTo>
                      <a:pt x="353" y="167"/>
                    </a:lnTo>
                    <a:lnTo>
                      <a:pt x="359" y="172"/>
                    </a:lnTo>
                    <a:lnTo>
                      <a:pt x="362" y="177"/>
                    </a:lnTo>
                    <a:lnTo>
                      <a:pt x="365" y="184"/>
                    </a:lnTo>
                    <a:lnTo>
                      <a:pt x="365" y="192"/>
                    </a:lnTo>
                    <a:lnTo>
                      <a:pt x="361" y="200"/>
                    </a:lnTo>
                    <a:lnTo>
                      <a:pt x="368" y="200"/>
                    </a:lnTo>
                    <a:lnTo>
                      <a:pt x="375" y="201"/>
                    </a:lnTo>
                    <a:lnTo>
                      <a:pt x="379" y="205"/>
                    </a:lnTo>
                    <a:lnTo>
                      <a:pt x="383" y="209"/>
                    </a:lnTo>
                    <a:lnTo>
                      <a:pt x="386" y="213"/>
                    </a:lnTo>
                    <a:lnTo>
                      <a:pt x="391" y="214"/>
                    </a:lnTo>
                    <a:lnTo>
                      <a:pt x="397" y="214"/>
                    </a:lnTo>
                    <a:lnTo>
                      <a:pt x="403" y="214"/>
                    </a:lnTo>
                    <a:lnTo>
                      <a:pt x="406" y="213"/>
                    </a:lnTo>
                    <a:lnTo>
                      <a:pt x="411" y="213"/>
                    </a:lnTo>
                    <a:lnTo>
                      <a:pt x="416" y="212"/>
                    </a:lnTo>
                    <a:lnTo>
                      <a:pt x="422" y="211"/>
                    </a:lnTo>
                    <a:lnTo>
                      <a:pt x="428" y="209"/>
                    </a:lnTo>
                    <a:lnTo>
                      <a:pt x="434" y="209"/>
                    </a:lnTo>
                    <a:lnTo>
                      <a:pt x="438" y="209"/>
                    </a:lnTo>
                    <a:lnTo>
                      <a:pt x="442" y="211"/>
                    </a:lnTo>
                    <a:lnTo>
                      <a:pt x="447" y="213"/>
                    </a:lnTo>
                    <a:lnTo>
                      <a:pt x="454" y="216"/>
                    </a:lnTo>
                    <a:lnTo>
                      <a:pt x="459" y="220"/>
                    </a:lnTo>
                    <a:lnTo>
                      <a:pt x="462" y="224"/>
                    </a:lnTo>
                    <a:lnTo>
                      <a:pt x="473" y="223"/>
                    </a:lnTo>
                    <a:lnTo>
                      <a:pt x="483" y="223"/>
                    </a:lnTo>
                    <a:lnTo>
                      <a:pt x="490" y="226"/>
                    </a:lnTo>
                    <a:lnTo>
                      <a:pt x="496" y="229"/>
                    </a:lnTo>
                    <a:lnTo>
                      <a:pt x="497" y="232"/>
                    </a:lnTo>
                    <a:lnTo>
                      <a:pt x="497" y="235"/>
                    </a:lnTo>
                    <a:lnTo>
                      <a:pt x="496" y="238"/>
                    </a:lnTo>
                    <a:lnTo>
                      <a:pt x="493" y="242"/>
                    </a:lnTo>
                    <a:lnTo>
                      <a:pt x="500" y="239"/>
                    </a:lnTo>
                    <a:lnTo>
                      <a:pt x="506" y="237"/>
                    </a:lnTo>
                    <a:lnTo>
                      <a:pt x="511" y="236"/>
                    </a:lnTo>
                    <a:lnTo>
                      <a:pt x="513" y="236"/>
                    </a:lnTo>
                    <a:lnTo>
                      <a:pt x="518" y="241"/>
                    </a:lnTo>
                    <a:lnTo>
                      <a:pt x="528" y="249"/>
                    </a:lnTo>
                    <a:lnTo>
                      <a:pt x="538" y="257"/>
                    </a:lnTo>
                    <a:lnTo>
                      <a:pt x="542" y="261"/>
                    </a:lnTo>
                    <a:lnTo>
                      <a:pt x="541" y="266"/>
                    </a:lnTo>
                    <a:lnTo>
                      <a:pt x="538" y="272"/>
                    </a:lnTo>
                    <a:lnTo>
                      <a:pt x="536" y="278"/>
                    </a:lnTo>
                    <a:lnTo>
                      <a:pt x="534" y="283"/>
                    </a:lnTo>
                    <a:lnTo>
                      <a:pt x="541" y="285"/>
                    </a:lnTo>
                    <a:lnTo>
                      <a:pt x="549" y="289"/>
                    </a:lnTo>
                    <a:lnTo>
                      <a:pt x="556" y="292"/>
                    </a:lnTo>
                    <a:lnTo>
                      <a:pt x="564" y="298"/>
                    </a:lnTo>
                    <a:lnTo>
                      <a:pt x="569" y="303"/>
                    </a:lnTo>
                    <a:lnTo>
                      <a:pt x="574" y="308"/>
                    </a:lnTo>
                    <a:lnTo>
                      <a:pt x="578" y="314"/>
                    </a:lnTo>
                    <a:lnTo>
                      <a:pt x="579" y="320"/>
                    </a:lnTo>
                    <a:lnTo>
                      <a:pt x="587" y="320"/>
                    </a:lnTo>
                    <a:lnTo>
                      <a:pt x="596" y="326"/>
                    </a:lnTo>
                    <a:lnTo>
                      <a:pt x="601" y="336"/>
                    </a:lnTo>
                    <a:lnTo>
                      <a:pt x="601" y="353"/>
                    </a:lnTo>
                    <a:lnTo>
                      <a:pt x="605" y="356"/>
                    </a:lnTo>
                    <a:lnTo>
                      <a:pt x="610" y="361"/>
                    </a:lnTo>
                    <a:lnTo>
                      <a:pt x="611" y="368"/>
                    </a:lnTo>
                    <a:lnTo>
                      <a:pt x="611" y="376"/>
                    </a:lnTo>
                    <a:lnTo>
                      <a:pt x="624" y="381"/>
                    </a:lnTo>
                    <a:lnTo>
                      <a:pt x="633" y="390"/>
                    </a:lnTo>
                    <a:lnTo>
                      <a:pt x="635" y="404"/>
                    </a:lnTo>
                    <a:lnTo>
                      <a:pt x="627" y="421"/>
                    </a:lnTo>
                    <a:lnTo>
                      <a:pt x="634" y="422"/>
                    </a:lnTo>
                    <a:lnTo>
                      <a:pt x="641" y="425"/>
                    </a:lnTo>
                    <a:lnTo>
                      <a:pt x="648" y="429"/>
                    </a:lnTo>
                    <a:lnTo>
                      <a:pt x="652" y="434"/>
                    </a:lnTo>
                    <a:lnTo>
                      <a:pt x="656" y="440"/>
                    </a:lnTo>
                    <a:lnTo>
                      <a:pt x="656" y="445"/>
                    </a:lnTo>
                    <a:lnTo>
                      <a:pt x="653" y="451"/>
                    </a:lnTo>
                    <a:lnTo>
                      <a:pt x="648" y="458"/>
                    </a:lnTo>
                    <a:lnTo>
                      <a:pt x="657" y="475"/>
                    </a:lnTo>
                    <a:lnTo>
                      <a:pt x="662" y="494"/>
                    </a:lnTo>
                    <a:lnTo>
                      <a:pt x="662" y="510"/>
                    </a:lnTo>
                    <a:lnTo>
                      <a:pt x="657" y="522"/>
                    </a:lnTo>
                    <a:lnTo>
                      <a:pt x="650" y="532"/>
                    </a:lnTo>
                    <a:lnTo>
                      <a:pt x="647" y="538"/>
                    </a:lnTo>
                    <a:lnTo>
                      <a:pt x="645" y="544"/>
                    </a:lnTo>
                    <a:lnTo>
                      <a:pt x="647" y="550"/>
                    </a:lnTo>
                    <a:lnTo>
                      <a:pt x="648" y="558"/>
                    </a:lnTo>
                    <a:lnTo>
                      <a:pt x="647" y="567"/>
                    </a:lnTo>
                    <a:lnTo>
                      <a:pt x="642" y="576"/>
                    </a:lnTo>
                    <a:lnTo>
                      <a:pt x="632" y="583"/>
                    </a:lnTo>
                    <a:lnTo>
                      <a:pt x="634" y="601"/>
                    </a:lnTo>
                    <a:lnTo>
                      <a:pt x="632" y="617"/>
                    </a:lnTo>
                    <a:lnTo>
                      <a:pt x="622" y="629"/>
                    </a:lnTo>
                    <a:lnTo>
                      <a:pt x="605" y="633"/>
                    </a:lnTo>
                    <a:lnTo>
                      <a:pt x="603" y="637"/>
                    </a:lnTo>
                    <a:lnTo>
                      <a:pt x="599" y="643"/>
                    </a:lnTo>
                    <a:lnTo>
                      <a:pt x="596" y="648"/>
                    </a:lnTo>
                    <a:lnTo>
                      <a:pt x="591" y="652"/>
                    </a:lnTo>
                    <a:lnTo>
                      <a:pt x="587" y="656"/>
                    </a:lnTo>
                    <a:lnTo>
                      <a:pt x="580" y="658"/>
                    </a:lnTo>
                    <a:lnTo>
                      <a:pt x="574" y="658"/>
                    </a:lnTo>
                    <a:lnTo>
                      <a:pt x="566" y="657"/>
                    </a:lnTo>
                    <a:lnTo>
                      <a:pt x="565" y="662"/>
                    </a:lnTo>
                    <a:lnTo>
                      <a:pt x="566" y="667"/>
                    </a:lnTo>
                    <a:lnTo>
                      <a:pt x="568" y="673"/>
                    </a:lnTo>
                    <a:lnTo>
                      <a:pt x="574" y="678"/>
                    </a:lnTo>
                    <a:lnTo>
                      <a:pt x="567" y="674"/>
                    </a:lnTo>
                    <a:lnTo>
                      <a:pt x="560" y="672"/>
                    </a:lnTo>
                    <a:lnTo>
                      <a:pt x="553" y="668"/>
                    </a:lnTo>
                    <a:lnTo>
                      <a:pt x="548" y="665"/>
                    </a:lnTo>
                    <a:lnTo>
                      <a:pt x="542" y="662"/>
                    </a:lnTo>
                    <a:lnTo>
                      <a:pt x="538" y="656"/>
                    </a:lnTo>
                    <a:lnTo>
                      <a:pt x="536" y="650"/>
                    </a:lnTo>
                    <a:lnTo>
                      <a:pt x="535" y="643"/>
                    </a:lnTo>
                    <a:lnTo>
                      <a:pt x="527" y="642"/>
                    </a:lnTo>
                    <a:lnTo>
                      <a:pt x="516" y="639"/>
                    </a:lnTo>
                    <a:lnTo>
                      <a:pt x="508" y="632"/>
                    </a:lnTo>
                    <a:lnTo>
                      <a:pt x="502" y="624"/>
                    </a:lnTo>
                    <a:lnTo>
                      <a:pt x="497" y="639"/>
                    </a:lnTo>
                    <a:lnTo>
                      <a:pt x="475" y="622"/>
                    </a:lnTo>
                    <a:lnTo>
                      <a:pt x="477" y="634"/>
                    </a:lnTo>
                    <a:lnTo>
                      <a:pt x="482" y="647"/>
                    </a:lnTo>
                    <a:lnTo>
                      <a:pt x="489" y="658"/>
                    </a:lnTo>
                    <a:lnTo>
                      <a:pt x="497" y="666"/>
                    </a:lnTo>
                    <a:lnTo>
                      <a:pt x="488" y="668"/>
                    </a:lnTo>
                    <a:lnTo>
                      <a:pt x="479" y="671"/>
                    </a:lnTo>
                    <a:lnTo>
                      <a:pt x="469" y="671"/>
                    </a:lnTo>
                    <a:lnTo>
                      <a:pt x="460" y="671"/>
                    </a:lnTo>
                    <a:lnTo>
                      <a:pt x="451" y="671"/>
                    </a:lnTo>
                    <a:lnTo>
                      <a:pt x="443" y="668"/>
                    </a:lnTo>
                    <a:lnTo>
                      <a:pt x="436" y="665"/>
                    </a:lnTo>
                    <a:lnTo>
                      <a:pt x="431" y="659"/>
                    </a:lnTo>
                    <a:lnTo>
                      <a:pt x="426" y="663"/>
                    </a:lnTo>
                    <a:lnTo>
                      <a:pt x="420" y="666"/>
                    </a:lnTo>
                    <a:lnTo>
                      <a:pt x="413" y="668"/>
                    </a:lnTo>
                    <a:lnTo>
                      <a:pt x="405" y="670"/>
                    </a:lnTo>
                    <a:lnTo>
                      <a:pt x="399" y="670"/>
                    </a:lnTo>
                    <a:lnTo>
                      <a:pt x="392" y="668"/>
                    </a:lnTo>
                    <a:lnTo>
                      <a:pt x="388" y="666"/>
                    </a:lnTo>
                    <a:lnTo>
                      <a:pt x="385" y="660"/>
                    </a:lnTo>
                    <a:lnTo>
                      <a:pt x="378" y="660"/>
                    </a:lnTo>
                    <a:lnTo>
                      <a:pt x="371" y="659"/>
                    </a:lnTo>
                    <a:lnTo>
                      <a:pt x="366" y="659"/>
                    </a:lnTo>
                    <a:lnTo>
                      <a:pt x="359" y="657"/>
                    </a:lnTo>
                    <a:lnTo>
                      <a:pt x="354" y="655"/>
                    </a:lnTo>
                    <a:lnTo>
                      <a:pt x="348" y="651"/>
                    </a:lnTo>
                    <a:lnTo>
                      <a:pt x="345" y="645"/>
                    </a:lnTo>
                    <a:lnTo>
                      <a:pt x="343" y="640"/>
                    </a:lnTo>
                    <a:lnTo>
                      <a:pt x="336" y="644"/>
                    </a:lnTo>
                    <a:lnTo>
                      <a:pt x="328" y="648"/>
                    </a:lnTo>
                    <a:lnTo>
                      <a:pt x="321" y="651"/>
                    </a:lnTo>
                    <a:lnTo>
                      <a:pt x="314" y="652"/>
                    </a:lnTo>
                    <a:lnTo>
                      <a:pt x="307" y="652"/>
                    </a:lnTo>
                    <a:lnTo>
                      <a:pt x="300" y="650"/>
                    </a:lnTo>
                    <a:lnTo>
                      <a:pt x="294" y="647"/>
                    </a:lnTo>
                    <a:lnTo>
                      <a:pt x="290" y="641"/>
                    </a:lnTo>
                    <a:lnTo>
                      <a:pt x="283" y="648"/>
                    </a:lnTo>
                    <a:lnTo>
                      <a:pt x="275" y="649"/>
                    </a:lnTo>
                    <a:lnTo>
                      <a:pt x="267" y="645"/>
                    </a:lnTo>
                    <a:lnTo>
                      <a:pt x="260" y="634"/>
                    </a:lnTo>
                    <a:lnTo>
                      <a:pt x="253" y="640"/>
                    </a:lnTo>
                    <a:lnTo>
                      <a:pt x="242" y="643"/>
                    </a:lnTo>
                    <a:lnTo>
                      <a:pt x="231" y="643"/>
                    </a:lnTo>
                    <a:lnTo>
                      <a:pt x="219" y="641"/>
                    </a:lnTo>
                    <a:lnTo>
                      <a:pt x="209" y="635"/>
                    </a:lnTo>
                    <a:lnTo>
                      <a:pt x="201" y="626"/>
                    </a:lnTo>
                    <a:lnTo>
                      <a:pt x="196" y="612"/>
                    </a:lnTo>
                    <a:lnTo>
                      <a:pt x="199" y="595"/>
                    </a:lnTo>
                    <a:lnTo>
                      <a:pt x="188" y="595"/>
                    </a:lnTo>
                    <a:lnTo>
                      <a:pt x="181" y="591"/>
                    </a:lnTo>
                    <a:lnTo>
                      <a:pt x="179" y="581"/>
                    </a:lnTo>
                    <a:lnTo>
                      <a:pt x="184" y="561"/>
                    </a:lnTo>
                    <a:lnTo>
                      <a:pt x="176" y="561"/>
                    </a:lnTo>
                    <a:lnTo>
                      <a:pt x="165" y="561"/>
                    </a:lnTo>
                    <a:lnTo>
                      <a:pt x="155" y="561"/>
                    </a:lnTo>
                    <a:lnTo>
                      <a:pt x="145" y="559"/>
                    </a:lnTo>
                    <a:lnTo>
                      <a:pt x="135" y="556"/>
                    </a:lnTo>
                    <a:lnTo>
                      <a:pt x="129" y="550"/>
                    </a:lnTo>
                    <a:lnTo>
                      <a:pt x="125" y="541"/>
                    </a:lnTo>
                    <a:lnTo>
                      <a:pt x="125" y="527"/>
                    </a:lnTo>
                    <a:lnTo>
                      <a:pt x="114" y="527"/>
                    </a:lnTo>
                    <a:lnTo>
                      <a:pt x="103" y="521"/>
                    </a:lnTo>
                    <a:lnTo>
                      <a:pt x="96" y="512"/>
                    </a:lnTo>
                    <a:lnTo>
                      <a:pt x="94" y="499"/>
                    </a:lnTo>
                    <a:lnTo>
                      <a:pt x="88" y="498"/>
                    </a:lnTo>
                    <a:lnTo>
                      <a:pt x="82" y="495"/>
                    </a:lnTo>
                    <a:lnTo>
                      <a:pt x="77" y="491"/>
                    </a:lnTo>
                    <a:lnTo>
                      <a:pt x="71" y="487"/>
                    </a:lnTo>
                    <a:lnTo>
                      <a:pt x="66" y="481"/>
                    </a:lnTo>
                    <a:lnTo>
                      <a:pt x="63" y="475"/>
                    </a:lnTo>
                    <a:lnTo>
                      <a:pt x="61" y="469"/>
                    </a:lnTo>
                    <a:lnTo>
                      <a:pt x="59" y="464"/>
                    </a:lnTo>
                    <a:lnTo>
                      <a:pt x="51" y="466"/>
                    </a:lnTo>
                    <a:lnTo>
                      <a:pt x="44" y="464"/>
                    </a:lnTo>
                    <a:lnTo>
                      <a:pt x="40" y="457"/>
                    </a:lnTo>
                    <a:lnTo>
                      <a:pt x="40" y="441"/>
                    </a:lnTo>
                    <a:lnTo>
                      <a:pt x="28" y="442"/>
                    </a:lnTo>
                    <a:lnTo>
                      <a:pt x="21" y="440"/>
                    </a:lnTo>
                    <a:lnTo>
                      <a:pt x="18" y="430"/>
                    </a:lnTo>
                    <a:lnTo>
                      <a:pt x="21" y="413"/>
                    </a:lnTo>
                    <a:lnTo>
                      <a:pt x="12" y="411"/>
                    </a:lnTo>
                    <a:lnTo>
                      <a:pt x="8" y="403"/>
                    </a:lnTo>
                    <a:lnTo>
                      <a:pt x="8" y="392"/>
                    </a:lnTo>
                    <a:lnTo>
                      <a:pt x="11" y="381"/>
                    </a:lnTo>
                    <a:lnTo>
                      <a:pt x="4" y="373"/>
                    </a:lnTo>
                    <a:lnTo>
                      <a:pt x="0" y="366"/>
                    </a:lnTo>
                    <a:lnTo>
                      <a:pt x="1" y="357"/>
                    </a:lnTo>
                    <a:lnTo>
                      <a:pt x="9" y="348"/>
                    </a:lnTo>
                    <a:lnTo>
                      <a:pt x="4" y="342"/>
                    </a:lnTo>
                    <a:lnTo>
                      <a:pt x="2" y="335"/>
                    </a:lnTo>
                    <a:lnTo>
                      <a:pt x="1" y="328"/>
                    </a:lnTo>
                    <a:lnTo>
                      <a:pt x="1" y="320"/>
                    </a:lnTo>
                    <a:lnTo>
                      <a:pt x="4" y="311"/>
                    </a:lnTo>
                    <a:lnTo>
                      <a:pt x="9" y="300"/>
                    </a:lnTo>
                    <a:lnTo>
                      <a:pt x="17" y="290"/>
                    </a:lnTo>
                    <a:lnTo>
                      <a:pt x="28" y="278"/>
                    </a:lnTo>
                    <a:lnTo>
                      <a:pt x="23" y="273"/>
                    </a:lnTo>
                    <a:lnTo>
                      <a:pt x="20" y="266"/>
                    </a:lnTo>
                    <a:lnTo>
                      <a:pt x="21" y="258"/>
                    </a:lnTo>
                    <a:lnTo>
                      <a:pt x="25" y="250"/>
                    </a:lnTo>
                    <a:lnTo>
                      <a:pt x="26" y="242"/>
                    </a:lnTo>
                    <a:lnTo>
                      <a:pt x="28" y="234"/>
                    </a:lnTo>
                    <a:lnTo>
                      <a:pt x="33" y="226"/>
                    </a:lnTo>
                    <a:lnTo>
                      <a:pt x="40" y="222"/>
                    </a:lnTo>
                    <a:lnTo>
                      <a:pt x="39" y="218"/>
                    </a:lnTo>
                    <a:lnTo>
                      <a:pt x="38" y="212"/>
                    </a:lnTo>
                    <a:lnTo>
                      <a:pt x="35" y="208"/>
                    </a:lnTo>
                    <a:lnTo>
                      <a:pt x="34" y="206"/>
                    </a:lnTo>
                    <a:lnTo>
                      <a:pt x="33" y="204"/>
                    </a:lnTo>
                    <a:lnTo>
                      <a:pt x="32" y="200"/>
                    </a:lnTo>
                    <a:lnTo>
                      <a:pt x="31" y="198"/>
                    </a:lnTo>
                    <a:lnTo>
                      <a:pt x="30" y="196"/>
                    </a:lnTo>
                    <a:lnTo>
                      <a:pt x="30" y="192"/>
                    </a:lnTo>
                    <a:lnTo>
                      <a:pt x="30" y="189"/>
                    </a:lnTo>
                    <a:lnTo>
                      <a:pt x="30" y="186"/>
                    </a:lnTo>
                    <a:lnTo>
                      <a:pt x="31" y="184"/>
                    </a:lnTo>
                    <a:lnTo>
                      <a:pt x="26" y="185"/>
                    </a:lnTo>
                    <a:lnTo>
                      <a:pt x="21" y="183"/>
                    </a:lnTo>
                    <a:lnTo>
                      <a:pt x="20" y="176"/>
                    </a:lnTo>
                    <a:lnTo>
                      <a:pt x="25" y="159"/>
                    </a:lnTo>
                    <a:lnTo>
                      <a:pt x="20" y="152"/>
                    </a:lnTo>
                    <a:lnTo>
                      <a:pt x="16" y="146"/>
                    </a:lnTo>
                    <a:lnTo>
                      <a:pt x="11" y="140"/>
                    </a:lnTo>
                    <a:lnTo>
                      <a:pt x="6" y="1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67" name="Freeform 11"/>
              <p:cNvSpPr>
                <a:spLocks/>
              </p:cNvSpPr>
              <p:nvPr/>
            </p:nvSpPr>
            <p:spPr bwMode="auto">
              <a:xfrm>
                <a:off x="2044" y="2008"/>
                <a:ext cx="24" cy="17"/>
              </a:xfrm>
              <a:custGeom>
                <a:avLst/>
                <a:gdLst>
                  <a:gd name="T0" fmla="*/ 6 w 49"/>
                  <a:gd name="T1" fmla="*/ 4 h 34"/>
                  <a:gd name="T2" fmla="*/ 9 w 49"/>
                  <a:gd name="T3" fmla="*/ 1 h 34"/>
                  <a:gd name="T4" fmla="*/ 13 w 49"/>
                  <a:gd name="T5" fmla="*/ 0 h 34"/>
                  <a:gd name="T6" fmla="*/ 16 w 49"/>
                  <a:gd name="T7" fmla="*/ 0 h 34"/>
                  <a:gd name="T8" fmla="*/ 18 w 49"/>
                  <a:gd name="T9" fmla="*/ 1 h 34"/>
                  <a:gd name="T10" fmla="*/ 20 w 49"/>
                  <a:gd name="T11" fmla="*/ 2 h 34"/>
                  <a:gd name="T12" fmla="*/ 22 w 49"/>
                  <a:gd name="T13" fmla="*/ 4 h 34"/>
                  <a:gd name="T14" fmla="*/ 23 w 49"/>
                  <a:gd name="T15" fmla="*/ 7 h 34"/>
                  <a:gd name="T16" fmla="*/ 23 w 49"/>
                  <a:gd name="T17" fmla="*/ 9 h 34"/>
                  <a:gd name="T18" fmla="*/ 24 w 49"/>
                  <a:gd name="T19" fmla="*/ 11 h 34"/>
                  <a:gd name="T20" fmla="*/ 24 w 49"/>
                  <a:gd name="T21" fmla="*/ 13 h 34"/>
                  <a:gd name="T22" fmla="*/ 22 w 49"/>
                  <a:gd name="T23" fmla="*/ 15 h 34"/>
                  <a:gd name="T24" fmla="*/ 19 w 49"/>
                  <a:gd name="T25" fmla="*/ 17 h 34"/>
                  <a:gd name="T26" fmla="*/ 17 w 49"/>
                  <a:gd name="T27" fmla="*/ 17 h 34"/>
                  <a:gd name="T28" fmla="*/ 14 w 49"/>
                  <a:gd name="T29" fmla="*/ 17 h 34"/>
                  <a:gd name="T30" fmla="*/ 11 w 49"/>
                  <a:gd name="T31" fmla="*/ 17 h 34"/>
                  <a:gd name="T32" fmla="*/ 9 w 49"/>
                  <a:gd name="T33" fmla="*/ 17 h 34"/>
                  <a:gd name="T34" fmla="*/ 6 w 49"/>
                  <a:gd name="T35" fmla="*/ 17 h 34"/>
                  <a:gd name="T36" fmla="*/ 3 w 49"/>
                  <a:gd name="T37" fmla="*/ 16 h 34"/>
                  <a:gd name="T38" fmla="*/ 2 w 49"/>
                  <a:gd name="T39" fmla="*/ 16 h 34"/>
                  <a:gd name="T40" fmla="*/ 0 w 49"/>
                  <a:gd name="T41" fmla="*/ 15 h 34"/>
                  <a:gd name="T42" fmla="*/ 1 w 49"/>
                  <a:gd name="T43" fmla="*/ 13 h 34"/>
                  <a:gd name="T44" fmla="*/ 1 w 49"/>
                  <a:gd name="T45" fmla="*/ 11 h 34"/>
                  <a:gd name="T46" fmla="*/ 2 w 49"/>
                  <a:gd name="T47" fmla="*/ 9 h 34"/>
                  <a:gd name="T48" fmla="*/ 3 w 49"/>
                  <a:gd name="T49" fmla="*/ 7 h 34"/>
                  <a:gd name="T50" fmla="*/ 6 w 49"/>
                  <a:gd name="T51" fmla="*/ 9 h 34"/>
                  <a:gd name="T52" fmla="*/ 8 w 49"/>
                  <a:gd name="T53" fmla="*/ 9 h 34"/>
                  <a:gd name="T54" fmla="*/ 10 w 49"/>
                  <a:gd name="T55" fmla="*/ 9 h 34"/>
                  <a:gd name="T56" fmla="*/ 11 w 49"/>
                  <a:gd name="T57" fmla="*/ 8 h 34"/>
                  <a:gd name="T58" fmla="*/ 12 w 49"/>
                  <a:gd name="T59" fmla="*/ 7 h 34"/>
                  <a:gd name="T60" fmla="*/ 11 w 49"/>
                  <a:gd name="T61" fmla="*/ 5 h 34"/>
                  <a:gd name="T62" fmla="*/ 10 w 49"/>
                  <a:gd name="T63" fmla="*/ 4 h 34"/>
                  <a:gd name="T64" fmla="*/ 6 w 49"/>
                  <a:gd name="T65" fmla="*/ 4 h 3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9" h="34">
                    <a:moveTo>
                      <a:pt x="13" y="7"/>
                    </a:moveTo>
                    <a:lnTo>
                      <a:pt x="19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1"/>
                    </a:lnTo>
                    <a:lnTo>
                      <a:pt x="41" y="3"/>
                    </a:lnTo>
                    <a:lnTo>
                      <a:pt x="44" y="7"/>
                    </a:lnTo>
                    <a:lnTo>
                      <a:pt x="46" y="13"/>
                    </a:lnTo>
                    <a:lnTo>
                      <a:pt x="46" y="18"/>
                    </a:lnTo>
                    <a:lnTo>
                      <a:pt x="49" y="21"/>
                    </a:lnTo>
                    <a:lnTo>
                      <a:pt x="48" y="25"/>
                    </a:lnTo>
                    <a:lnTo>
                      <a:pt x="44" y="30"/>
                    </a:lnTo>
                    <a:lnTo>
                      <a:pt x="38" y="33"/>
                    </a:lnTo>
                    <a:lnTo>
                      <a:pt x="34" y="34"/>
                    </a:lnTo>
                    <a:lnTo>
                      <a:pt x="29" y="34"/>
                    </a:lnTo>
                    <a:lnTo>
                      <a:pt x="23" y="34"/>
                    </a:lnTo>
                    <a:lnTo>
                      <a:pt x="18" y="34"/>
                    </a:lnTo>
                    <a:lnTo>
                      <a:pt x="13" y="33"/>
                    </a:lnTo>
                    <a:lnTo>
                      <a:pt x="7" y="32"/>
                    </a:lnTo>
                    <a:lnTo>
                      <a:pt x="4" y="31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7" y="18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5" y="14"/>
                    </a:lnTo>
                    <a:lnTo>
                      <a:pt x="23" y="10"/>
                    </a:lnTo>
                    <a:lnTo>
                      <a:pt x="20" y="8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68" name="Freeform 12"/>
              <p:cNvSpPr>
                <a:spLocks/>
              </p:cNvSpPr>
              <p:nvPr/>
            </p:nvSpPr>
            <p:spPr bwMode="auto">
              <a:xfrm>
                <a:off x="2105" y="2136"/>
                <a:ext cx="21" cy="35"/>
              </a:xfrm>
              <a:custGeom>
                <a:avLst/>
                <a:gdLst>
                  <a:gd name="T0" fmla="*/ 4 w 43"/>
                  <a:gd name="T1" fmla="*/ 0 h 70"/>
                  <a:gd name="T2" fmla="*/ 9 w 43"/>
                  <a:gd name="T3" fmla="*/ 3 h 70"/>
                  <a:gd name="T4" fmla="*/ 11 w 43"/>
                  <a:gd name="T5" fmla="*/ 6 h 70"/>
                  <a:gd name="T6" fmla="*/ 13 w 43"/>
                  <a:gd name="T7" fmla="*/ 8 h 70"/>
                  <a:gd name="T8" fmla="*/ 14 w 43"/>
                  <a:gd name="T9" fmla="*/ 11 h 70"/>
                  <a:gd name="T10" fmla="*/ 14 w 43"/>
                  <a:gd name="T11" fmla="*/ 14 h 70"/>
                  <a:gd name="T12" fmla="*/ 15 w 43"/>
                  <a:gd name="T13" fmla="*/ 16 h 70"/>
                  <a:gd name="T14" fmla="*/ 17 w 43"/>
                  <a:gd name="T15" fmla="*/ 19 h 70"/>
                  <a:gd name="T16" fmla="*/ 21 w 43"/>
                  <a:gd name="T17" fmla="*/ 22 h 70"/>
                  <a:gd name="T18" fmla="*/ 18 w 43"/>
                  <a:gd name="T19" fmla="*/ 23 h 70"/>
                  <a:gd name="T20" fmla="*/ 15 w 43"/>
                  <a:gd name="T21" fmla="*/ 26 h 70"/>
                  <a:gd name="T22" fmla="*/ 13 w 43"/>
                  <a:gd name="T23" fmla="*/ 30 h 70"/>
                  <a:gd name="T24" fmla="*/ 11 w 43"/>
                  <a:gd name="T25" fmla="*/ 35 h 70"/>
                  <a:gd name="T26" fmla="*/ 11 w 43"/>
                  <a:gd name="T27" fmla="*/ 31 h 70"/>
                  <a:gd name="T28" fmla="*/ 11 w 43"/>
                  <a:gd name="T29" fmla="*/ 28 h 70"/>
                  <a:gd name="T30" fmla="*/ 11 w 43"/>
                  <a:gd name="T31" fmla="*/ 25 h 70"/>
                  <a:gd name="T32" fmla="*/ 11 w 43"/>
                  <a:gd name="T33" fmla="*/ 23 h 70"/>
                  <a:gd name="T34" fmla="*/ 10 w 43"/>
                  <a:gd name="T35" fmla="*/ 21 h 70"/>
                  <a:gd name="T36" fmla="*/ 8 w 43"/>
                  <a:gd name="T37" fmla="*/ 19 h 70"/>
                  <a:gd name="T38" fmla="*/ 6 w 43"/>
                  <a:gd name="T39" fmla="*/ 16 h 70"/>
                  <a:gd name="T40" fmla="*/ 6 w 43"/>
                  <a:gd name="T41" fmla="*/ 14 h 70"/>
                  <a:gd name="T42" fmla="*/ 5 w 43"/>
                  <a:gd name="T43" fmla="*/ 16 h 70"/>
                  <a:gd name="T44" fmla="*/ 3 w 43"/>
                  <a:gd name="T45" fmla="*/ 19 h 70"/>
                  <a:gd name="T46" fmla="*/ 3 w 43"/>
                  <a:gd name="T47" fmla="*/ 22 h 70"/>
                  <a:gd name="T48" fmla="*/ 2 w 43"/>
                  <a:gd name="T49" fmla="*/ 25 h 70"/>
                  <a:gd name="T50" fmla="*/ 1 w 43"/>
                  <a:gd name="T51" fmla="*/ 22 h 70"/>
                  <a:gd name="T52" fmla="*/ 1 w 43"/>
                  <a:gd name="T53" fmla="*/ 18 h 70"/>
                  <a:gd name="T54" fmla="*/ 0 w 43"/>
                  <a:gd name="T55" fmla="*/ 15 h 70"/>
                  <a:gd name="T56" fmla="*/ 0 w 43"/>
                  <a:gd name="T57" fmla="*/ 12 h 70"/>
                  <a:gd name="T58" fmla="*/ 1 w 43"/>
                  <a:gd name="T59" fmla="*/ 10 h 70"/>
                  <a:gd name="T60" fmla="*/ 2 w 43"/>
                  <a:gd name="T61" fmla="*/ 6 h 70"/>
                  <a:gd name="T62" fmla="*/ 3 w 43"/>
                  <a:gd name="T63" fmla="*/ 3 h 70"/>
                  <a:gd name="T64" fmla="*/ 4 w 43"/>
                  <a:gd name="T65" fmla="*/ 0 h 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3" h="70">
                    <a:moveTo>
                      <a:pt x="9" y="0"/>
                    </a:moveTo>
                    <a:lnTo>
                      <a:pt x="18" y="5"/>
                    </a:lnTo>
                    <a:lnTo>
                      <a:pt x="23" y="11"/>
                    </a:lnTo>
                    <a:lnTo>
                      <a:pt x="26" y="15"/>
                    </a:lnTo>
                    <a:lnTo>
                      <a:pt x="28" y="21"/>
                    </a:lnTo>
                    <a:lnTo>
                      <a:pt x="28" y="27"/>
                    </a:lnTo>
                    <a:lnTo>
                      <a:pt x="30" y="32"/>
                    </a:lnTo>
                    <a:lnTo>
                      <a:pt x="35" y="38"/>
                    </a:lnTo>
                    <a:lnTo>
                      <a:pt x="43" y="44"/>
                    </a:lnTo>
                    <a:lnTo>
                      <a:pt x="36" y="46"/>
                    </a:lnTo>
                    <a:lnTo>
                      <a:pt x="30" y="51"/>
                    </a:lnTo>
                    <a:lnTo>
                      <a:pt x="26" y="59"/>
                    </a:lnTo>
                    <a:lnTo>
                      <a:pt x="23" y="70"/>
                    </a:lnTo>
                    <a:lnTo>
                      <a:pt x="22" y="62"/>
                    </a:lnTo>
                    <a:lnTo>
                      <a:pt x="22" y="55"/>
                    </a:lnTo>
                    <a:lnTo>
                      <a:pt x="22" y="50"/>
                    </a:lnTo>
                    <a:lnTo>
                      <a:pt x="23" y="45"/>
                    </a:lnTo>
                    <a:lnTo>
                      <a:pt x="20" y="42"/>
                    </a:lnTo>
                    <a:lnTo>
                      <a:pt x="17" y="38"/>
                    </a:lnTo>
                    <a:lnTo>
                      <a:pt x="13" y="32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7" y="37"/>
                    </a:lnTo>
                    <a:lnTo>
                      <a:pt x="6" y="43"/>
                    </a:lnTo>
                    <a:lnTo>
                      <a:pt x="5" y="49"/>
                    </a:lnTo>
                    <a:lnTo>
                      <a:pt x="3" y="43"/>
                    </a:lnTo>
                    <a:lnTo>
                      <a:pt x="2" y="36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5" y="12"/>
                    </a:lnTo>
                    <a:lnTo>
                      <a:pt x="7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69" name="Freeform 13"/>
              <p:cNvSpPr>
                <a:spLocks/>
              </p:cNvSpPr>
              <p:nvPr/>
            </p:nvSpPr>
            <p:spPr bwMode="auto">
              <a:xfrm>
                <a:off x="2132" y="2170"/>
                <a:ext cx="139" cy="85"/>
              </a:xfrm>
              <a:custGeom>
                <a:avLst/>
                <a:gdLst>
                  <a:gd name="T0" fmla="*/ 4 w 277"/>
                  <a:gd name="T1" fmla="*/ 6 h 170"/>
                  <a:gd name="T2" fmla="*/ 10 w 277"/>
                  <a:gd name="T3" fmla="*/ 12 h 170"/>
                  <a:gd name="T4" fmla="*/ 21 w 277"/>
                  <a:gd name="T5" fmla="*/ 14 h 170"/>
                  <a:gd name="T6" fmla="*/ 19 w 277"/>
                  <a:gd name="T7" fmla="*/ 27 h 170"/>
                  <a:gd name="T8" fmla="*/ 25 w 277"/>
                  <a:gd name="T9" fmla="*/ 35 h 170"/>
                  <a:gd name="T10" fmla="*/ 35 w 277"/>
                  <a:gd name="T11" fmla="*/ 39 h 170"/>
                  <a:gd name="T12" fmla="*/ 45 w 277"/>
                  <a:gd name="T13" fmla="*/ 42 h 170"/>
                  <a:gd name="T14" fmla="*/ 48 w 277"/>
                  <a:gd name="T15" fmla="*/ 51 h 170"/>
                  <a:gd name="T16" fmla="*/ 57 w 277"/>
                  <a:gd name="T17" fmla="*/ 54 h 170"/>
                  <a:gd name="T18" fmla="*/ 69 w 277"/>
                  <a:gd name="T19" fmla="*/ 54 h 170"/>
                  <a:gd name="T20" fmla="*/ 76 w 277"/>
                  <a:gd name="T21" fmla="*/ 63 h 170"/>
                  <a:gd name="T22" fmla="*/ 87 w 277"/>
                  <a:gd name="T23" fmla="*/ 66 h 170"/>
                  <a:gd name="T24" fmla="*/ 97 w 277"/>
                  <a:gd name="T25" fmla="*/ 65 h 170"/>
                  <a:gd name="T26" fmla="*/ 105 w 277"/>
                  <a:gd name="T27" fmla="*/ 64 h 170"/>
                  <a:gd name="T28" fmla="*/ 107 w 277"/>
                  <a:gd name="T29" fmla="*/ 56 h 170"/>
                  <a:gd name="T30" fmla="*/ 117 w 277"/>
                  <a:gd name="T31" fmla="*/ 55 h 170"/>
                  <a:gd name="T32" fmla="*/ 121 w 277"/>
                  <a:gd name="T33" fmla="*/ 46 h 170"/>
                  <a:gd name="T34" fmla="*/ 121 w 277"/>
                  <a:gd name="T35" fmla="*/ 36 h 170"/>
                  <a:gd name="T36" fmla="*/ 112 w 277"/>
                  <a:gd name="T37" fmla="*/ 13 h 170"/>
                  <a:gd name="T38" fmla="*/ 117 w 277"/>
                  <a:gd name="T39" fmla="*/ 15 h 170"/>
                  <a:gd name="T40" fmla="*/ 123 w 277"/>
                  <a:gd name="T41" fmla="*/ 20 h 170"/>
                  <a:gd name="T42" fmla="*/ 132 w 277"/>
                  <a:gd name="T43" fmla="*/ 22 h 170"/>
                  <a:gd name="T44" fmla="*/ 132 w 277"/>
                  <a:gd name="T45" fmla="*/ 35 h 170"/>
                  <a:gd name="T46" fmla="*/ 134 w 277"/>
                  <a:gd name="T47" fmla="*/ 39 h 170"/>
                  <a:gd name="T48" fmla="*/ 128 w 277"/>
                  <a:gd name="T49" fmla="*/ 40 h 170"/>
                  <a:gd name="T50" fmla="*/ 128 w 277"/>
                  <a:gd name="T51" fmla="*/ 50 h 170"/>
                  <a:gd name="T52" fmla="*/ 131 w 277"/>
                  <a:gd name="T53" fmla="*/ 67 h 170"/>
                  <a:gd name="T54" fmla="*/ 126 w 277"/>
                  <a:gd name="T55" fmla="*/ 66 h 170"/>
                  <a:gd name="T56" fmla="*/ 121 w 277"/>
                  <a:gd name="T57" fmla="*/ 65 h 170"/>
                  <a:gd name="T58" fmla="*/ 111 w 277"/>
                  <a:gd name="T59" fmla="*/ 69 h 170"/>
                  <a:gd name="T60" fmla="*/ 111 w 277"/>
                  <a:gd name="T61" fmla="*/ 76 h 170"/>
                  <a:gd name="T62" fmla="*/ 109 w 277"/>
                  <a:gd name="T63" fmla="*/ 76 h 170"/>
                  <a:gd name="T64" fmla="*/ 106 w 277"/>
                  <a:gd name="T65" fmla="*/ 75 h 170"/>
                  <a:gd name="T66" fmla="*/ 96 w 277"/>
                  <a:gd name="T67" fmla="*/ 76 h 170"/>
                  <a:gd name="T68" fmla="*/ 87 w 277"/>
                  <a:gd name="T69" fmla="*/ 76 h 170"/>
                  <a:gd name="T70" fmla="*/ 82 w 277"/>
                  <a:gd name="T71" fmla="*/ 81 h 170"/>
                  <a:gd name="T72" fmla="*/ 79 w 277"/>
                  <a:gd name="T73" fmla="*/ 80 h 170"/>
                  <a:gd name="T74" fmla="*/ 68 w 277"/>
                  <a:gd name="T75" fmla="*/ 66 h 170"/>
                  <a:gd name="T76" fmla="*/ 69 w 277"/>
                  <a:gd name="T77" fmla="*/ 77 h 170"/>
                  <a:gd name="T78" fmla="*/ 64 w 277"/>
                  <a:gd name="T79" fmla="*/ 77 h 170"/>
                  <a:gd name="T80" fmla="*/ 56 w 277"/>
                  <a:gd name="T81" fmla="*/ 70 h 170"/>
                  <a:gd name="T82" fmla="*/ 48 w 277"/>
                  <a:gd name="T83" fmla="*/ 66 h 170"/>
                  <a:gd name="T84" fmla="*/ 48 w 277"/>
                  <a:gd name="T85" fmla="*/ 72 h 170"/>
                  <a:gd name="T86" fmla="*/ 44 w 277"/>
                  <a:gd name="T87" fmla="*/ 66 h 170"/>
                  <a:gd name="T88" fmla="*/ 40 w 277"/>
                  <a:gd name="T89" fmla="*/ 58 h 170"/>
                  <a:gd name="T90" fmla="*/ 27 w 277"/>
                  <a:gd name="T91" fmla="*/ 64 h 170"/>
                  <a:gd name="T92" fmla="*/ 36 w 277"/>
                  <a:gd name="T93" fmla="*/ 52 h 170"/>
                  <a:gd name="T94" fmla="*/ 31 w 277"/>
                  <a:gd name="T95" fmla="*/ 51 h 170"/>
                  <a:gd name="T96" fmla="*/ 24 w 277"/>
                  <a:gd name="T97" fmla="*/ 51 h 170"/>
                  <a:gd name="T98" fmla="*/ 26 w 277"/>
                  <a:gd name="T99" fmla="*/ 41 h 170"/>
                  <a:gd name="T100" fmla="*/ 20 w 277"/>
                  <a:gd name="T101" fmla="*/ 40 h 170"/>
                  <a:gd name="T102" fmla="*/ 17 w 277"/>
                  <a:gd name="T103" fmla="*/ 43 h 170"/>
                  <a:gd name="T104" fmla="*/ 13 w 277"/>
                  <a:gd name="T105" fmla="*/ 42 h 170"/>
                  <a:gd name="T106" fmla="*/ 11 w 277"/>
                  <a:gd name="T107" fmla="*/ 18 h 170"/>
                  <a:gd name="T108" fmla="*/ 3 w 277"/>
                  <a:gd name="T109" fmla="*/ 22 h 170"/>
                  <a:gd name="T110" fmla="*/ 1 w 277"/>
                  <a:gd name="T111" fmla="*/ 21 h 170"/>
                  <a:gd name="T112" fmla="*/ 1 w 277"/>
                  <a:gd name="T113" fmla="*/ 0 h 17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77" h="170">
                    <a:moveTo>
                      <a:pt x="2" y="0"/>
                    </a:moveTo>
                    <a:lnTo>
                      <a:pt x="4" y="7"/>
                    </a:lnTo>
                    <a:lnTo>
                      <a:pt x="8" y="12"/>
                    </a:lnTo>
                    <a:lnTo>
                      <a:pt x="11" y="16"/>
                    </a:lnTo>
                    <a:lnTo>
                      <a:pt x="16" y="20"/>
                    </a:lnTo>
                    <a:lnTo>
                      <a:pt x="20" y="23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42" y="28"/>
                    </a:lnTo>
                    <a:lnTo>
                      <a:pt x="39" y="37"/>
                    </a:lnTo>
                    <a:lnTo>
                      <a:pt x="38" y="45"/>
                    </a:lnTo>
                    <a:lnTo>
                      <a:pt x="38" y="53"/>
                    </a:lnTo>
                    <a:lnTo>
                      <a:pt x="40" y="60"/>
                    </a:lnTo>
                    <a:lnTo>
                      <a:pt x="43" y="66"/>
                    </a:lnTo>
                    <a:lnTo>
                      <a:pt x="49" y="69"/>
                    </a:lnTo>
                    <a:lnTo>
                      <a:pt x="57" y="71"/>
                    </a:lnTo>
                    <a:lnTo>
                      <a:pt x="66" y="70"/>
                    </a:lnTo>
                    <a:lnTo>
                      <a:pt x="69" y="78"/>
                    </a:lnTo>
                    <a:lnTo>
                      <a:pt x="73" y="84"/>
                    </a:lnTo>
                    <a:lnTo>
                      <a:pt x="80" y="85"/>
                    </a:lnTo>
                    <a:lnTo>
                      <a:pt x="89" y="83"/>
                    </a:lnTo>
                    <a:lnTo>
                      <a:pt x="89" y="90"/>
                    </a:lnTo>
                    <a:lnTo>
                      <a:pt x="92" y="96"/>
                    </a:lnTo>
                    <a:lnTo>
                      <a:pt x="95" y="101"/>
                    </a:lnTo>
                    <a:lnTo>
                      <a:pt x="100" y="105"/>
                    </a:lnTo>
                    <a:lnTo>
                      <a:pt x="105" y="107"/>
                    </a:lnTo>
                    <a:lnTo>
                      <a:pt x="114" y="107"/>
                    </a:lnTo>
                    <a:lnTo>
                      <a:pt x="124" y="105"/>
                    </a:lnTo>
                    <a:lnTo>
                      <a:pt x="137" y="100"/>
                    </a:lnTo>
                    <a:lnTo>
                      <a:pt x="138" y="107"/>
                    </a:lnTo>
                    <a:lnTo>
                      <a:pt x="141" y="113"/>
                    </a:lnTo>
                    <a:lnTo>
                      <a:pt x="146" y="120"/>
                    </a:lnTo>
                    <a:lnTo>
                      <a:pt x="152" y="126"/>
                    </a:lnTo>
                    <a:lnTo>
                      <a:pt x="157" y="130"/>
                    </a:lnTo>
                    <a:lnTo>
                      <a:pt x="165" y="131"/>
                    </a:lnTo>
                    <a:lnTo>
                      <a:pt x="173" y="131"/>
                    </a:lnTo>
                    <a:lnTo>
                      <a:pt x="183" y="127"/>
                    </a:lnTo>
                    <a:lnTo>
                      <a:pt x="188" y="129"/>
                    </a:lnTo>
                    <a:lnTo>
                      <a:pt x="194" y="130"/>
                    </a:lnTo>
                    <a:lnTo>
                      <a:pt x="200" y="130"/>
                    </a:lnTo>
                    <a:lnTo>
                      <a:pt x="206" y="129"/>
                    </a:lnTo>
                    <a:lnTo>
                      <a:pt x="209" y="127"/>
                    </a:lnTo>
                    <a:lnTo>
                      <a:pt x="213" y="123"/>
                    </a:lnTo>
                    <a:lnTo>
                      <a:pt x="214" y="117"/>
                    </a:lnTo>
                    <a:lnTo>
                      <a:pt x="214" y="111"/>
                    </a:lnTo>
                    <a:lnTo>
                      <a:pt x="221" y="112"/>
                    </a:lnTo>
                    <a:lnTo>
                      <a:pt x="228" y="112"/>
                    </a:lnTo>
                    <a:lnTo>
                      <a:pt x="233" y="109"/>
                    </a:lnTo>
                    <a:lnTo>
                      <a:pt x="238" y="105"/>
                    </a:lnTo>
                    <a:lnTo>
                      <a:pt x="240" y="99"/>
                    </a:lnTo>
                    <a:lnTo>
                      <a:pt x="241" y="92"/>
                    </a:lnTo>
                    <a:lnTo>
                      <a:pt x="239" y="84"/>
                    </a:lnTo>
                    <a:lnTo>
                      <a:pt x="234" y="76"/>
                    </a:lnTo>
                    <a:lnTo>
                      <a:pt x="242" y="71"/>
                    </a:lnTo>
                    <a:lnTo>
                      <a:pt x="245" y="60"/>
                    </a:lnTo>
                    <a:lnTo>
                      <a:pt x="239" y="44"/>
                    </a:lnTo>
                    <a:lnTo>
                      <a:pt x="224" y="25"/>
                    </a:lnTo>
                    <a:lnTo>
                      <a:pt x="228" y="20"/>
                    </a:lnTo>
                    <a:lnTo>
                      <a:pt x="231" y="24"/>
                    </a:lnTo>
                    <a:lnTo>
                      <a:pt x="234" y="29"/>
                    </a:lnTo>
                    <a:lnTo>
                      <a:pt x="238" y="32"/>
                    </a:lnTo>
                    <a:lnTo>
                      <a:pt x="242" y="36"/>
                    </a:lnTo>
                    <a:lnTo>
                      <a:pt x="246" y="39"/>
                    </a:lnTo>
                    <a:lnTo>
                      <a:pt x="252" y="42"/>
                    </a:lnTo>
                    <a:lnTo>
                      <a:pt x="257" y="43"/>
                    </a:lnTo>
                    <a:lnTo>
                      <a:pt x="263" y="43"/>
                    </a:lnTo>
                    <a:lnTo>
                      <a:pt x="259" y="51"/>
                    </a:lnTo>
                    <a:lnTo>
                      <a:pt x="257" y="60"/>
                    </a:lnTo>
                    <a:lnTo>
                      <a:pt x="263" y="70"/>
                    </a:lnTo>
                    <a:lnTo>
                      <a:pt x="277" y="78"/>
                    </a:lnTo>
                    <a:lnTo>
                      <a:pt x="272" y="78"/>
                    </a:lnTo>
                    <a:lnTo>
                      <a:pt x="267" y="78"/>
                    </a:lnTo>
                    <a:lnTo>
                      <a:pt x="261" y="77"/>
                    </a:lnTo>
                    <a:lnTo>
                      <a:pt x="255" y="74"/>
                    </a:lnTo>
                    <a:lnTo>
                      <a:pt x="256" y="80"/>
                    </a:lnTo>
                    <a:lnTo>
                      <a:pt x="257" y="86"/>
                    </a:lnTo>
                    <a:lnTo>
                      <a:pt x="256" y="93"/>
                    </a:lnTo>
                    <a:lnTo>
                      <a:pt x="255" y="99"/>
                    </a:lnTo>
                    <a:lnTo>
                      <a:pt x="260" y="111"/>
                    </a:lnTo>
                    <a:lnTo>
                      <a:pt x="262" y="122"/>
                    </a:lnTo>
                    <a:lnTo>
                      <a:pt x="261" y="134"/>
                    </a:lnTo>
                    <a:lnTo>
                      <a:pt x="256" y="145"/>
                    </a:lnTo>
                    <a:lnTo>
                      <a:pt x="254" y="139"/>
                    </a:lnTo>
                    <a:lnTo>
                      <a:pt x="252" y="132"/>
                    </a:lnTo>
                    <a:lnTo>
                      <a:pt x="248" y="128"/>
                    </a:lnTo>
                    <a:lnTo>
                      <a:pt x="242" y="124"/>
                    </a:lnTo>
                    <a:lnTo>
                      <a:pt x="241" y="130"/>
                    </a:lnTo>
                    <a:lnTo>
                      <a:pt x="238" y="134"/>
                    </a:lnTo>
                    <a:lnTo>
                      <a:pt x="231" y="136"/>
                    </a:lnTo>
                    <a:lnTo>
                      <a:pt x="221" y="137"/>
                    </a:lnTo>
                    <a:lnTo>
                      <a:pt x="221" y="142"/>
                    </a:lnTo>
                    <a:lnTo>
                      <a:pt x="221" y="146"/>
                    </a:lnTo>
                    <a:lnTo>
                      <a:pt x="222" y="151"/>
                    </a:lnTo>
                    <a:lnTo>
                      <a:pt x="223" y="155"/>
                    </a:lnTo>
                    <a:lnTo>
                      <a:pt x="221" y="153"/>
                    </a:lnTo>
                    <a:lnTo>
                      <a:pt x="218" y="151"/>
                    </a:lnTo>
                    <a:lnTo>
                      <a:pt x="217" y="149"/>
                    </a:lnTo>
                    <a:lnTo>
                      <a:pt x="216" y="147"/>
                    </a:lnTo>
                    <a:lnTo>
                      <a:pt x="211" y="149"/>
                    </a:lnTo>
                    <a:lnTo>
                      <a:pt x="206" y="149"/>
                    </a:lnTo>
                    <a:lnTo>
                      <a:pt x="199" y="150"/>
                    </a:lnTo>
                    <a:lnTo>
                      <a:pt x="192" y="151"/>
                    </a:lnTo>
                    <a:lnTo>
                      <a:pt x="185" y="151"/>
                    </a:lnTo>
                    <a:lnTo>
                      <a:pt x="179" y="151"/>
                    </a:lnTo>
                    <a:lnTo>
                      <a:pt x="173" y="151"/>
                    </a:lnTo>
                    <a:lnTo>
                      <a:pt x="170" y="151"/>
                    </a:lnTo>
                    <a:lnTo>
                      <a:pt x="168" y="155"/>
                    </a:lnTo>
                    <a:lnTo>
                      <a:pt x="164" y="161"/>
                    </a:lnTo>
                    <a:lnTo>
                      <a:pt x="160" y="166"/>
                    </a:lnTo>
                    <a:lnTo>
                      <a:pt x="155" y="170"/>
                    </a:lnTo>
                    <a:lnTo>
                      <a:pt x="157" y="159"/>
                    </a:lnTo>
                    <a:lnTo>
                      <a:pt x="155" y="147"/>
                    </a:lnTo>
                    <a:lnTo>
                      <a:pt x="148" y="138"/>
                    </a:lnTo>
                    <a:lnTo>
                      <a:pt x="135" y="131"/>
                    </a:lnTo>
                    <a:lnTo>
                      <a:pt x="138" y="138"/>
                    </a:lnTo>
                    <a:lnTo>
                      <a:pt x="138" y="146"/>
                    </a:lnTo>
                    <a:lnTo>
                      <a:pt x="137" y="154"/>
                    </a:lnTo>
                    <a:lnTo>
                      <a:pt x="132" y="162"/>
                    </a:lnTo>
                    <a:lnTo>
                      <a:pt x="130" y="158"/>
                    </a:lnTo>
                    <a:lnTo>
                      <a:pt x="127" y="153"/>
                    </a:lnTo>
                    <a:lnTo>
                      <a:pt x="123" y="149"/>
                    </a:lnTo>
                    <a:lnTo>
                      <a:pt x="118" y="144"/>
                    </a:lnTo>
                    <a:lnTo>
                      <a:pt x="112" y="139"/>
                    </a:lnTo>
                    <a:lnTo>
                      <a:pt x="107" y="136"/>
                    </a:lnTo>
                    <a:lnTo>
                      <a:pt x="101" y="134"/>
                    </a:lnTo>
                    <a:lnTo>
                      <a:pt x="95" y="131"/>
                    </a:lnTo>
                    <a:lnTo>
                      <a:pt x="95" y="135"/>
                    </a:lnTo>
                    <a:lnTo>
                      <a:pt x="95" y="138"/>
                    </a:lnTo>
                    <a:lnTo>
                      <a:pt x="96" y="143"/>
                    </a:lnTo>
                    <a:lnTo>
                      <a:pt x="97" y="146"/>
                    </a:lnTo>
                    <a:lnTo>
                      <a:pt x="92" y="140"/>
                    </a:lnTo>
                    <a:lnTo>
                      <a:pt x="87" y="132"/>
                    </a:lnTo>
                    <a:lnTo>
                      <a:pt x="85" y="122"/>
                    </a:lnTo>
                    <a:lnTo>
                      <a:pt x="82" y="108"/>
                    </a:lnTo>
                    <a:lnTo>
                      <a:pt x="79" y="116"/>
                    </a:lnTo>
                    <a:lnTo>
                      <a:pt x="73" y="122"/>
                    </a:lnTo>
                    <a:lnTo>
                      <a:pt x="64" y="126"/>
                    </a:lnTo>
                    <a:lnTo>
                      <a:pt x="53" y="127"/>
                    </a:lnTo>
                    <a:lnTo>
                      <a:pt x="62" y="120"/>
                    </a:lnTo>
                    <a:lnTo>
                      <a:pt x="67" y="113"/>
                    </a:lnTo>
                    <a:lnTo>
                      <a:pt x="71" y="103"/>
                    </a:lnTo>
                    <a:lnTo>
                      <a:pt x="69" y="90"/>
                    </a:lnTo>
                    <a:lnTo>
                      <a:pt x="65" y="96"/>
                    </a:lnTo>
                    <a:lnTo>
                      <a:pt x="62" y="101"/>
                    </a:lnTo>
                    <a:lnTo>
                      <a:pt x="56" y="106"/>
                    </a:lnTo>
                    <a:lnTo>
                      <a:pt x="50" y="108"/>
                    </a:lnTo>
                    <a:lnTo>
                      <a:pt x="48" y="101"/>
                    </a:lnTo>
                    <a:lnTo>
                      <a:pt x="48" y="94"/>
                    </a:lnTo>
                    <a:lnTo>
                      <a:pt x="49" y="89"/>
                    </a:lnTo>
                    <a:lnTo>
                      <a:pt x="51" y="82"/>
                    </a:lnTo>
                    <a:lnTo>
                      <a:pt x="47" y="82"/>
                    </a:lnTo>
                    <a:lnTo>
                      <a:pt x="43" y="81"/>
                    </a:lnTo>
                    <a:lnTo>
                      <a:pt x="40" y="80"/>
                    </a:lnTo>
                    <a:lnTo>
                      <a:pt x="39" y="78"/>
                    </a:lnTo>
                    <a:lnTo>
                      <a:pt x="36" y="82"/>
                    </a:lnTo>
                    <a:lnTo>
                      <a:pt x="34" y="86"/>
                    </a:lnTo>
                    <a:lnTo>
                      <a:pt x="31" y="92"/>
                    </a:lnTo>
                    <a:lnTo>
                      <a:pt x="29" y="96"/>
                    </a:lnTo>
                    <a:lnTo>
                      <a:pt x="25" y="83"/>
                    </a:lnTo>
                    <a:lnTo>
                      <a:pt x="20" y="69"/>
                    </a:lnTo>
                    <a:lnTo>
                      <a:pt x="19" y="54"/>
                    </a:lnTo>
                    <a:lnTo>
                      <a:pt x="21" y="36"/>
                    </a:lnTo>
                    <a:lnTo>
                      <a:pt x="15" y="33"/>
                    </a:lnTo>
                    <a:lnTo>
                      <a:pt x="10" y="38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2" y="54"/>
                    </a:lnTo>
                    <a:lnTo>
                      <a:pt x="1" y="42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70" name="Freeform 14"/>
              <p:cNvSpPr>
                <a:spLocks/>
              </p:cNvSpPr>
              <p:nvPr/>
            </p:nvSpPr>
            <p:spPr bwMode="auto">
              <a:xfrm>
                <a:off x="2241" y="2166"/>
                <a:ext cx="12" cy="11"/>
              </a:xfrm>
              <a:custGeom>
                <a:avLst/>
                <a:gdLst>
                  <a:gd name="T0" fmla="*/ 1 w 24"/>
                  <a:gd name="T1" fmla="*/ 0 h 22"/>
                  <a:gd name="T2" fmla="*/ 3 w 24"/>
                  <a:gd name="T3" fmla="*/ 3 h 22"/>
                  <a:gd name="T4" fmla="*/ 6 w 24"/>
                  <a:gd name="T5" fmla="*/ 5 h 22"/>
                  <a:gd name="T6" fmla="*/ 9 w 24"/>
                  <a:gd name="T7" fmla="*/ 7 h 22"/>
                  <a:gd name="T8" fmla="*/ 12 w 24"/>
                  <a:gd name="T9" fmla="*/ 8 h 22"/>
                  <a:gd name="T10" fmla="*/ 12 w 24"/>
                  <a:gd name="T11" fmla="*/ 11 h 22"/>
                  <a:gd name="T12" fmla="*/ 7 w 24"/>
                  <a:gd name="T13" fmla="*/ 11 h 22"/>
                  <a:gd name="T14" fmla="*/ 3 w 24"/>
                  <a:gd name="T15" fmla="*/ 8 h 22"/>
                  <a:gd name="T16" fmla="*/ 0 w 24"/>
                  <a:gd name="T17" fmla="*/ 5 h 22"/>
                  <a:gd name="T18" fmla="*/ 1 w 24"/>
                  <a:gd name="T19" fmla="*/ 0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" y="0"/>
                    </a:moveTo>
                    <a:lnTo>
                      <a:pt x="6" y="5"/>
                    </a:lnTo>
                    <a:lnTo>
                      <a:pt x="12" y="9"/>
                    </a:lnTo>
                    <a:lnTo>
                      <a:pt x="17" y="13"/>
                    </a:lnTo>
                    <a:lnTo>
                      <a:pt x="24" y="15"/>
                    </a:lnTo>
                    <a:lnTo>
                      <a:pt x="23" y="22"/>
                    </a:lnTo>
                    <a:lnTo>
                      <a:pt x="14" y="21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71" name="Freeform 15"/>
              <p:cNvSpPr>
                <a:spLocks/>
              </p:cNvSpPr>
              <p:nvPr/>
            </p:nvSpPr>
            <p:spPr bwMode="auto">
              <a:xfrm>
                <a:off x="1987" y="1928"/>
                <a:ext cx="250" cy="127"/>
              </a:xfrm>
              <a:custGeom>
                <a:avLst/>
                <a:gdLst>
                  <a:gd name="T0" fmla="*/ 24 w 499"/>
                  <a:gd name="T1" fmla="*/ 66 h 253"/>
                  <a:gd name="T2" fmla="*/ 42 w 499"/>
                  <a:gd name="T3" fmla="*/ 38 h 253"/>
                  <a:gd name="T4" fmla="*/ 60 w 499"/>
                  <a:gd name="T5" fmla="*/ 28 h 253"/>
                  <a:gd name="T6" fmla="*/ 81 w 499"/>
                  <a:gd name="T7" fmla="*/ 21 h 253"/>
                  <a:gd name="T8" fmla="*/ 102 w 499"/>
                  <a:gd name="T9" fmla="*/ 21 h 253"/>
                  <a:gd name="T10" fmla="*/ 129 w 499"/>
                  <a:gd name="T11" fmla="*/ 28 h 253"/>
                  <a:gd name="T12" fmla="*/ 150 w 499"/>
                  <a:gd name="T13" fmla="*/ 39 h 253"/>
                  <a:gd name="T14" fmla="*/ 165 w 499"/>
                  <a:gd name="T15" fmla="*/ 53 h 253"/>
                  <a:gd name="T16" fmla="*/ 169 w 499"/>
                  <a:gd name="T17" fmla="*/ 69 h 253"/>
                  <a:gd name="T18" fmla="*/ 180 w 499"/>
                  <a:gd name="T19" fmla="*/ 87 h 253"/>
                  <a:gd name="T20" fmla="*/ 189 w 499"/>
                  <a:gd name="T21" fmla="*/ 100 h 253"/>
                  <a:gd name="T22" fmla="*/ 202 w 499"/>
                  <a:gd name="T23" fmla="*/ 116 h 253"/>
                  <a:gd name="T24" fmla="*/ 212 w 499"/>
                  <a:gd name="T25" fmla="*/ 126 h 253"/>
                  <a:gd name="T26" fmla="*/ 227 w 499"/>
                  <a:gd name="T27" fmla="*/ 126 h 253"/>
                  <a:gd name="T28" fmla="*/ 237 w 499"/>
                  <a:gd name="T29" fmla="*/ 117 h 253"/>
                  <a:gd name="T30" fmla="*/ 241 w 499"/>
                  <a:gd name="T31" fmla="*/ 108 h 253"/>
                  <a:gd name="T32" fmla="*/ 219 w 499"/>
                  <a:gd name="T33" fmla="*/ 110 h 253"/>
                  <a:gd name="T34" fmla="*/ 224 w 499"/>
                  <a:gd name="T35" fmla="*/ 102 h 253"/>
                  <a:gd name="T36" fmla="*/ 206 w 499"/>
                  <a:gd name="T37" fmla="*/ 101 h 253"/>
                  <a:gd name="T38" fmla="*/ 211 w 499"/>
                  <a:gd name="T39" fmla="*/ 97 h 253"/>
                  <a:gd name="T40" fmla="*/ 208 w 499"/>
                  <a:gd name="T41" fmla="*/ 87 h 253"/>
                  <a:gd name="T42" fmla="*/ 197 w 499"/>
                  <a:gd name="T43" fmla="*/ 87 h 253"/>
                  <a:gd name="T44" fmla="*/ 195 w 499"/>
                  <a:gd name="T45" fmla="*/ 80 h 253"/>
                  <a:gd name="T46" fmla="*/ 188 w 499"/>
                  <a:gd name="T47" fmla="*/ 77 h 253"/>
                  <a:gd name="T48" fmla="*/ 204 w 499"/>
                  <a:gd name="T49" fmla="*/ 72 h 253"/>
                  <a:gd name="T50" fmla="*/ 188 w 499"/>
                  <a:gd name="T51" fmla="*/ 66 h 253"/>
                  <a:gd name="T52" fmla="*/ 186 w 499"/>
                  <a:gd name="T53" fmla="*/ 58 h 253"/>
                  <a:gd name="T54" fmla="*/ 180 w 499"/>
                  <a:gd name="T55" fmla="*/ 53 h 253"/>
                  <a:gd name="T56" fmla="*/ 177 w 499"/>
                  <a:gd name="T57" fmla="*/ 45 h 253"/>
                  <a:gd name="T58" fmla="*/ 166 w 499"/>
                  <a:gd name="T59" fmla="*/ 41 h 253"/>
                  <a:gd name="T60" fmla="*/ 172 w 499"/>
                  <a:gd name="T61" fmla="*/ 34 h 253"/>
                  <a:gd name="T62" fmla="*/ 157 w 499"/>
                  <a:gd name="T63" fmla="*/ 28 h 253"/>
                  <a:gd name="T64" fmla="*/ 157 w 499"/>
                  <a:gd name="T65" fmla="*/ 26 h 253"/>
                  <a:gd name="T66" fmla="*/ 138 w 499"/>
                  <a:gd name="T67" fmla="*/ 23 h 253"/>
                  <a:gd name="T68" fmla="*/ 136 w 499"/>
                  <a:gd name="T69" fmla="*/ 19 h 253"/>
                  <a:gd name="T70" fmla="*/ 138 w 499"/>
                  <a:gd name="T71" fmla="*/ 8 h 253"/>
                  <a:gd name="T72" fmla="*/ 116 w 499"/>
                  <a:gd name="T73" fmla="*/ 11 h 253"/>
                  <a:gd name="T74" fmla="*/ 121 w 499"/>
                  <a:gd name="T75" fmla="*/ 2 h 253"/>
                  <a:gd name="T76" fmla="*/ 104 w 499"/>
                  <a:gd name="T77" fmla="*/ 10 h 253"/>
                  <a:gd name="T78" fmla="*/ 96 w 499"/>
                  <a:gd name="T79" fmla="*/ 9 h 253"/>
                  <a:gd name="T80" fmla="*/ 84 w 499"/>
                  <a:gd name="T81" fmla="*/ 4 h 253"/>
                  <a:gd name="T82" fmla="*/ 68 w 499"/>
                  <a:gd name="T83" fmla="*/ 15 h 253"/>
                  <a:gd name="T84" fmla="*/ 64 w 499"/>
                  <a:gd name="T85" fmla="*/ 12 h 253"/>
                  <a:gd name="T86" fmla="*/ 50 w 499"/>
                  <a:gd name="T87" fmla="*/ 19 h 253"/>
                  <a:gd name="T88" fmla="*/ 44 w 499"/>
                  <a:gd name="T89" fmla="*/ 22 h 253"/>
                  <a:gd name="T90" fmla="*/ 35 w 499"/>
                  <a:gd name="T91" fmla="*/ 24 h 253"/>
                  <a:gd name="T92" fmla="*/ 29 w 499"/>
                  <a:gd name="T93" fmla="*/ 30 h 253"/>
                  <a:gd name="T94" fmla="*/ 22 w 499"/>
                  <a:gd name="T95" fmla="*/ 33 h 253"/>
                  <a:gd name="T96" fmla="*/ 18 w 499"/>
                  <a:gd name="T97" fmla="*/ 47 h 253"/>
                  <a:gd name="T98" fmla="*/ 13 w 499"/>
                  <a:gd name="T99" fmla="*/ 54 h 253"/>
                  <a:gd name="T100" fmla="*/ 17 w 499"/>
                  <a:gd name="T101" fmla="*/ 59 h 253"/>
                  <a:gd name="T102" fmla="*/ 5 w 499"/>
                  <a:gd name="T103" fmla="*/ 62 h 253"/>
                  <a:gd name="T104" fmla="*/ 13 w 499"/>
                  <a:gd name="T105" fmla="*/ 72 h 253"/>
                  <a:gd name="T106" fmla="*/ 3 w 499"/>
                  <a:gd name="T107" fmla="*/ 80 h 253"/>
                  <a:gd name="T108" fmla="*/ 6 w 499"/>
                  <a:gd name="T109" fmla="*/ 90 h 2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99" h="253">
                    <a:moveTo>
                      <a:pt x="41" y="169"/>
                    </a:moveTo>
                    <a:lnTo>
                      <a:pt x="40" y="163"/>
                    </a:lnTo>
                    <a:lnTo>
                      <a:pt x="40" y="155"/>
                    </a:lnTo>
                    <a:lnTo>
                      <a:pt x="43" y="147"/>
                    </a:lnTo>
                    <a:lnTo>
                      <a:pt x="53" y="143"/>
                    </a:lnTo>
                    <a:lnTo>
                      <a:pt x="48" y="131"/>
                    </a:lnTo>
                    <a:lnTo>
                      <a:pt x="49" y="120"/>
                    </a:lnTo>
                    <a:lnTo>
                      <a:pt x="56" y="109"/>
                    </a:lnTo>
                    <a:lnTo>
                      <a:pt x="70" y="104"/>
                    </a:lnTo>
                    <a:lnTo>
                      <a:pt x="69" y="92"/>
                    </a:lnTo>
                    <a:lnTo>
                      <a:pt x="74" y="83"/>
                    </a:lnTo>
                    <a:lnTo>
                      <a:pt x="84" y="76"/>
                    </a:lnTo>
                    <a:lnTo>
                      <a:pt x="99" y="76"/>
                    </a:lnTo>
                    <a:lnTo>
                      <a:pt x="102" y="71"/>
                    </a:lnTo>
                    <a:lnTo>
                      <a:pt x="106" y="67"/>
                    </a:lnTo>
                    <a:lnTo>
                      <a:pt x="110" y="62"/>
                    </a:lnTo>
                    <a:lnTo>
                      <a:pt x="115" y="59"/>
                    </a:lnTo>
                    <a:lnTo>
                      <a:pt x="119" y="56"/>
                    </a:lnTo>
                    <a:lnTo>
                      <a:pt x="125" y="55"/>
                    </a:lnTo>
                    <a:lnTo>
                      <a:pt x="131" y="54"/>
                    </a:lnTo>
                    <a:lnTo>
                      <a:pt x="138" y="55"/>
                    </a:lnTo>
                    <a:lnTo>
                      <a:pt x="145" y="48"/>
                    </a:lnTo>
                    <a:lnTo>
                      <a:pt x="153" y="44"/>
                    </a:lnTo>
                    <a:lnTo>
                      <a:pt x="161" y="41"/>
                    </a:lnTo>
                    <a:lnTo>
                      <a:pt x="169" y="43"/>
                    </a:lnTo>
                    <a:lnTo>
                      <a:pt x="177" y="45"/>
                    </a:lnTo>
                    <a:lnTo>
                      <a:pt x="185" y="46"/>
                    </a:lnTo>
                    <a:lnTo>
                      <a:pt x="191" y="45"/>
                    </a:lnTo>
                    <a:lnTo>
                      <a:pt x="198" y="43"/>
                    </a:lnTo>
                    <a:lnTo>
                      <a:pt x="203" y="41"/>
                    </a:lnTo>
                    <a:lnTo>
                      <a:pt x="211" y="40"/>
                    </a:lnTo>
                    <a:lnTo>
                      <a:pt x="222" y="39"/>
                    </a:lnTo>
                    <a:lnTo>
                      <a:pt x="232" y="39"/>
                    </a:lnTo>
                    <a:lnTo>
                      <a:pt x="243" y="43"/>
                    </a:lnTo>
                    <a:lnTo>
                      <a:pt x="251" y="47"/>
                    </a:lnTo>
                    <a:lnTo>
                      <a:pt x="257" y="55"/>
                    </a:lnTo>
                    <a:lnTo>
                      <a:pt x="260" y="68"/>
                    </a:lnTo>
                    <a:lnTo>
                      <a:pt x="269" y="68"/>
                    </a:lnTo>
                    <a:lnTo>
                      <a:pt x="278" y="68"/>
                    </a:lnTo>
                    <a:lnTo>
                      <a:pt x="286" y="70"/>
                    </a:lnTo>
                    <a:lnTo>
                      <a:pt x="293" y="72"/>
                    </a:lnTo>
                    <a:lnTo>
                      <a:pt x="299" y="77"/>
                    </a:lnTo>
                    <a:lnTo>
                      <a:pt x="302" y="83"/>
                    </a:lnTo>
                    <a:lnTo>
                      <a:pt x="305" y="91"/>
                    </a:lnTo>
                    <a:lnTo>
                      <a:pt x="306" y="100"/>
                    </a:lnTo>
                    <a:lnTo>
                      <a:pt x="315" y="101"/>
                    </a:lnTo>
                    <a:lnTo>
                      <a:pt x="322" y="104"/>
                    </a:lnTo>
                    <a:lnTo>
                      <a:pt x="329" y="106"/>
                    </a:lnTo>
                    <a:lnTo>
                      <a:pt x="333" y="109"/>
                    </a:lnTo>
                    <a:lnTo>
                      <a:pt x="337" y="114"/>
                    </a:lnTo>
                    <a:lnTo>
                      <a:pt x="338" y="120"/>
                    </a:lnTo>
                    <a:lnTo>
                      <a:pt x="337" y="127"/>
                    </a:lnTo>
                    <a:lnTo>
                      <a:pt x="332" y="135"/>
                    </a:lnTo>
                    <a:lnTo>
                      <a:pt x="338" y="138"/>
                    </a:lnTo>
                    <a:lnTo>
                      <a:pt x="345" y="143"/>
                    </a:lnTo>
                    <a:lnTo>
                      <a:pt x="351" y="147"/>
                    </a:lnTo>
                    <a:lnTo>
                      <a:pt x="356" y="153"/>
                    </a:lnTo>
                    <a:lnTo>
                      <a:pt x="360" y="160"/>
                    </a:lnTo>
                    <a:lnTo>
                      <a:pt x="361" y="167"/>
                    </a:lnTo>
                    <a:lnTo>
                      <a:pt x="360" y="174"/>
                    </a:lnTo>
                    <a:lnTo>
                      <a:pt x="355" y="182"/>
                    </a:lnTo>
                    <a:lnTo>
                      <a:pt x="361" y="184"/>
                    </a:lnTo>
                    <a:lnTo>
                      <a:pt x="367" y="189"/>
                    </a:lnTo>
                    <a:lnTo>
                      <a:pt x="371" y="194"/>
                    </a:lnTo>
                    <a:lnTo>
                      <a:pt x="373" y="200"/>
                    </a:lnTo>
                    <a:lnTo>
                      <a:pt x="378" y="200"/>
                    </a:lnTo>
                    <a:lnTo>
                      <a:pt x="385" y="202"/>
                    </a:lnTo>
                    <a:lnTo>
                      <a:pt x="391" y="206"/>
                    </a:lnTo>
                    <a:lnTo>
                      <a:pt x="397" y="211"/>
                    </a:lnTo>
                    <a:lnTo>
                      <a:pt x="400" y="216"/>
                    </a:lnTo>
                    <a:lnTo>
                      <a:pt x="403" y="223"/>
                    </a:lnTo>
                    <a:lnTo>
                      <a:pt x="403" y="231"/>
                    </a:lnTo>
                    <a:lnTo>
                      <a:pt x="399" y="239"/>
                    </a:lnTo>
                    <a:lnTo>
                      <a:pt x="406" y="239"/>
                    </a:lnTo>
                    <a:lnTo>
                      <a:pt x="413" y="240"/>
                    </a:lnTo>
                    <a:lnTo>
                      <a:pt x="417" y="244"/>
                    </a:lnTo>
                    <a:lnTo>
                      <a:pt x="421" y="248"/>
                    </a:lnTo>
                    <a:lnTo>
                      <a:pt x="424" y="252"/>
                    </a:lnTo>
                    <a:lnTo>
                      <a:pt x="429" y="253"/>
                    </a:lnTo>
                    <a:lnTo>
                      <a:pt x="435" y="253"/>
                    </a:lnTo>
                    <a:lnTo>
                      <a:pt x="441" y="253"/>
                    </a:lnTo>
                    <a:lnTo>
                      <a:pt x="444" y="252"/>
                    </a:lnTo>
                    <a:lnTo>
                      <a:pt x="449" y="252"/>
                    </a:lnTo>
                    <a:lnTo>
                      <a:pt x="454" y="251"/>
                    </a:lnTo>
                    <a:lnTo>
                      <a:pt x="460" y="250"/>
                    </a:lnTo>
                    <a:lnTo>
                      <a:pt x="466" y="248"/>
                    </a:lnTo>
                    <a:lnTo>
                      <a:pt x="472" y="248"/>
                    </a:lnTo>
                    <a:lnTo>
                      <a:pt x="476" y="248"/>
                    </a:lnTo>
                    <a:lnTo>
                      <a:pt x="480" y="250"/>
                    </a:lnTo>
                    <a:lnTo>
                      <a:pt x="474" y="234"/>
                    </a:lnTo>
                    <a:lnTo>
                      <a:pt x="477" y="230"/>
                    </a:lnTo>
                    <a:lnTo>
                      <a:pt x="483" y="225"/>
                    </a:lnTo>
                    <a:lnTo>
                      <a:pt x="490" y="222"/>
                    </a:lnTo>
                    <a:lnTo>
                      <a:pt x="499" y="220"/>
                    </a:lnTo>
                    <a:lnTo>
                      <a:pt x="492" y="216"/>
                    </a:lnTo>
                    <a:lnTo>
                      <a:pt x="482" y="215"/>
                    </a:lnTo>
                    <a:lnTo>
                      <a:pt x="473" y="216"/>
                    </a:lnTo>
                    <a:lnTo>
                      <a:pt x="466" y="217"/>
                    </a:lnTo>
                    <a:lnTo>
                      <a:pt x="461" y="211"/>
                    </a:lnTo>
                    <a:lnTo>
                      <a:pt x="454" y="216"/>
                    </a:lnTo>
                    <a:lnTo>
                      <a:pt x="446" y="220"/>
                    </a:lnTo>
                    <a:lnTo>
                      <a:pt x="437" y="220"/>
                    </a:lnTo>
                    <a:lnTo>
                      <a:pt x="430" y="219"/>
                    </a:lnTo>
                    <a:lnTo>
                      <a:pt x="437" y="216"/>
                    </a:lnTo>
                    <a:lnTo>
                      <a:pt x="444" y="212"/>
                    </a:lnTo>
                    <a:lnTo>
                      <a:pt x="449" y="206"/>
                    </a:lnTo>
                    <a:lnTo>
                      <a:pt x="452" y="201"/>
                    </a:lnTo>
                    <a:lnTo>
                      <a:pt x="447" y="204"/>
                    </a:lnTo>
                    <a:lnTo>
                      <a:pt x="442" y="206"/>
                    </a:lnTo>
                    <a:lnTo>
                      <a:pt x="435" y="208"/>
                    </a:lnTo>
                    <a:lnTo>
                      <a:pt x="429" y="208"/>
                    </a:lnTo>
                    <a:lnTo>
                      <a:pt x="422" y="208"/>
                    </a:lnTo>
                    <a:lnTo>
                      <a:pt x="416" y="206"/>
                    </a:lnTo>
                    <a:lnTo>
                      <a:pt x="412" y="202"/>
                    </a:lnTo>
                    <a:lnTo>
                      <a:pt x="408" y="198"/>
                    </a:lnTo>
                    <a:lnTo>
                      <a:pt x="413" y="197"/>
                    </a:lnTo>
                    <a:lnTo>
                      <a:pt x="417" y="197"/>
                    </a:lnTo>
                    <a:lnTo>
                      <a:pt x="422" y="197"/>
                    </a:lnTo>
                    <a:lnTo>
                      <a:pt x="427" y="197"/>
                    </a:lnTo>
                    <a:lnTo>
                      <a:pt x="422" y="193"/>
                    </a:lnTo>
                    <a:lnTo>
                      <a:pt x="415" y="189"/>
                    </a:lnTo>
                    <a:lnTo>
                      <a:pt x="407" y="184"/>
                    </a:lnTo>
                    <a:lnTo>
                      <a:pt x="399" y="182"/>
                    </a:lnTo>
                    <a:lnTo>
                      <a:pt x="405" y="181"/>
                    </a:lnTo>
                    <a:lnTo>
                      <a:pt x="411" y="177"/>
                    </a:lnTo>
                    <a:lnTo>
                      <a:pt x="415" y="173"/>
                    </a:lnTo>
                    <a:lnTo>
                      <a:pt x="419" y="169"/>
                    </a:lnTo>
                    <a:lnTo>
                      <a:pt x="415" y="170"/>
                    </a:lnTo>
                    <a:lnTo>
                      <a:pt x="411" y="171"/>
                    </a:lnTo>
                    <a:lnTo>
                      <a:pt x="405" y="173"/>
                    </a:lnTo>
                    <a:lnTo>
                      <a:pt x="399" y="174"/>
                    </a:lnTo>
                    <a:lnTo>
                      <a:pt x="393" y="174"/>
                    </a:lnTo>
                    <a:lnTo>
                      <a:pt x="388" y="174"/>
                    </a:lnTo>
                    <a:lnTo>
                      <a:pt x="383" y="173"/>
                    </a:lnTo>
                    <a:lnTo>
                      <a:pt x="378" y="171"/>
                    </a:lnTo>
                    <a:lnTo>
                      <a:pt x="380" y="166"/>
                    </a:lnTo>
                    <a:lnTo>
                      <a:pt x="383" y="161"/>
                    </a:lnTo>
                    <a:lnTo>
                      <a:pt x="389" y="160"/>
                    </a:lnTo>
                    <a:lnTo>
                      <a:pt x="397" y="159"/>
                    </a:lnTo>
                    <a:lnTo>
                      <a:pt x="392" y="155"/>
                    </a:lnTo>
                    <a:lnTo>
                      <a:pt x="386" y="154"/>
                    </a:lnTo>
                    <a:lnTo>
                      <a:pt x="381" y="154"/>
                    </a:lnTo>
                    <a:lnTo>
                      <a:pt x="374" y="155"/>
                    </a:lnTo>
                    <a:lnTo>
                      <a:pt x="375" y="153"/>
                    </a:lnTo>
                    <a:lnTo>
                      <a:pt x="378" y="151"/>
                    </a:lnTo>
                    <a:lnTo>
                      <a:pt x="383" y="148"/>
                    </a:lnTo>
                    <a:lnTo>
                      <a:pt x="389" y="147"/>
                    </a:lnTo>
                    <a:lnTo>
                      <a:pt x="394" y="146"/>
                    </a:lnTo>
                    <a:lnTo>
                      <a:pt x="400" y="145"/>
                    </a:lnTo>
                    <a:lnTo>
                      <a:pt x="407" y="144"/>
                    </a:lnTo>
                    <a:lnTo>
                      <a:pt x="413" y="144"/>
                    </a:lnTo>
                    <a:lnTo>
                      <a:pt x="407" y="140"/>
                    </a:lnTo>
                    <a:lnTo>
                      <a:pt x="400" y="137"/>
                    </a:lnTo>
                    <a:lnTo>
                      <a:pt x="392" y="135"/>
                    </a:lnTo>
                    <a:lnTo>
                      <a:pt x="385" y="132"/>
                    </a:lnTo>
                    <a:lnTo>
                      <a:pt x="376" y="131"/>
                    </a:lnTo>
                    <a:lnTo>
                      <a:pt x="368" y="129"/>
                    </a:lnTo>
                    <a:lnTo>
                      <a:pt x="360" y="129"/>
                    </a:lnTo>
                    <a:lnTo>
                      <a:pt x="353" y="129"/>
                    </a:lnTo>
                    <a:lnTo>
                      <a:pt x="358" y="124"/>
                    </a:lnTo>
                    <a:lnTo>
                      <a:pt x="363" y="118"/>
                    </a:lnTo>
                    <a:lnTo>
                      <a:pt x="371" y="115"/>
                    </a:lnTo>
                    <a:lnTo>
                      <a:pt x="381" y="112"/>
                    </a:lnTo>
                    <a:lnTo>
                      <a:pt x="375" y="110"/>
                    </a:lnTo>
                    <a:lnTo>
                      <a:pt x="369" y="109"/>
                    </a:lnTo>
                    <a:lnTo>
                      <a:pt x="360" y="109"/>
                    </a:lnTo>
                    <a:lnTo>
                      <a:pt x="350" y="109"/>
                    </a:lnTo>
                    <a:lnTo>
                      <a:pt x="360" y="106"/>
                    </a:lnTo>
                    <a:lnTo>
                      <a:pt x="368" y="101"/>
                    </a:lnTo>
                    <a:lnTo>
                      <a:pt x="375" y="94"/>
                    </a:lnTo>
                    <a:lnTo>
                      <a:pt x="377" y="89"/>
                    </a:lnTo>
                    <a:lnTo>
                      <a:pt x="369" y="90"/>
                    </a:lnTo>
                    <a:lnTo>
                      <a:pt x="362" y="90"/>
                    </a:lnTo>
                    <a:lnTo>
                      <a:pt x="354" y="90"/>
                    </a:lnTo>
                    <a:lnTo>
                      <a:pt x="347" y="90"/>
                    </a:lnTo>
                    <a:lnTo>
                      <a:pt x="340" y="89"/>
                    </a:lnTo>
                    <a:lnTo>
                      <a:pt x="336" y="87"/>
                    </a:lnTo>
                    <a:lnTo>
                      <a:pt x="331" y="86"/>
                    </a:lnTo>
                    <a:lnTo>
                      <a:pt x="328" y="84"/>
                    </a:lnTo>
                    <a:lnTo>
                      <a:pt x="332" y="81"/>
                    </a:lnTo>
                    <a:lnTo>
                      <a:pt x="339" y="79"/>
                    </a:lnTo>
                    <a:lnTo>
                      <a:pt x="347" y="78"/>
                    </a:lnTo>
                    <a:lnTo>
                      <a:pt x="358" y="78"/>
                    </a:lnTo>
                    <a:lnTo>
                      <a:pt x="354" y="74"/>
                    </a:lnTo>
                    <a:lnTo>
                      <a:pt x="350" y="70"/>
                    </a:lnTo>
                    <a:lnTo>
                      <a:pt x="344" y="67"/>
                    </a:lnTo>
                    <a:lnTo>
                      <a:pt x="337" y="64"/>
                    </a:lnTo>
                    <a:lnTo>
                      <a:pt x="330" y="62"/>
                    </a:lnTo>
                    <a:lnTo>
                      <a:pt x="322" y="61"/>
                    </a:lnTo>
                    <a:lnTo>
                      <a:pt x="315" y="60"/>
                    </a:lnTo>
                    <a:lnTo>
                      <a:pt x="309" y="59"/>
                    </a:lnTo>
                    <a:lnTo>
                      <a:pt x="314" y="56"/>
                    </a:lnTo>
                    <a:lnTo>
                      <a:pt x="318" y="54"/>
                    </a:lnTo>
                    <a:lnTo>
                      <a:pt x="324" y="53"/>
                    </a:lnTo>
                    <a:lnTo>
                      <a:pt x="330" y="52"/>
                    </a:lnTo>
                    <a:lnTo>
                      <a:pt x="327" y="51"/>
                    </a:lnTo>
                    <a:lnTo>
                      <a:pt x="321" y="51"/>
                    </a:lnTo>
                    <a:lnTo>
                      <a:pt x="313" y="52"/>
                    </a:lnTo>
                    <a:lnTo>
                      <a:pt x="306" y="54"/>
                    </a:lnTo>
                    <a:lnTo>
                      <a:pt x="297" y="55"/>
                    </a:lnTo>
                    <a:lnTo>
                      <a:pt x="289" y="55"/>
                    </a:lnTo>
                    <a:lnTo>
                      <a:pt x="280" y="54"/>
                    </a:lnTo>
                    <a:lnTo>
                      <a:pt x="274" y="49"/>
                    </a:lnTo>
                    <a:lnTo>
                      <a:pt x="276" y="46"/>
                    </a:lnTo>
                    <a:lnTo>
                      <a:pt x="280" y="41"/>
                    </a:lnTo>
                    <a:lnTo>
                      <a:pt x="289" y="37"/>
                    </a:lnTo>
                    <a:lnTo>
                      <a:pt x="297" y="33"/>
                    </a:lnTo>
                    <a:lnTo>
                      <a:pt x="289" y="33"/>
                    </a:lnTo>
                    <a:lnTo>
                      <a:pt x="279" y="35"/>
                    </a:lnTo>
                    <a:lnTo>
                      <a:pt x="271" y="37"/>
                    </a:lnTo>
                    <a:lnTo>
                      <a:pt x="266" y="40"/>
                    </a:lnTo>
                    <a:lnTo>
                      <a:pt x="267" y="33"/>
                    </a:lnTo>
                    <a:lnTo>
                      <a:pt x="270" y="26"/>
                    </a:lnTo>
                    <a:lnTo>
                      <a:pt x="275" y="20"/>
                    </a:lnTo>
                    <a:lnTo>
                      <a:pt x="280" y="14"/>
                    </a:lnTo>
                    <a:lnTo>
                      <a:pt x="276" y="15"/>
                    </a:lnTo>
                    <a:lnTo>
                      <a:pt x="269" y="16"/>
                    </a:lnTo>
                    <a:lnTo>
                      <a:pt x="262" y="17"/>
                    </a:lnTo>
                    <a:lnTo>
                      <a:pt x="254" y="18"/>
                    </a:lnTo>
                    <a:lnTo>
                      <a:pt x="246" y="20"/>
                    </a:lnTo>
                    <a:lnTo>
                      <a:pt x="238" y="21"/>
                    </a:lnTo>
                    <a:lnTo>
                      <a:pt x="232" y="22"/>
                    </a:lnTo>
                    <a:lnTo>
                      <a:pt x="226" y="22"/>
                    </a:lnTo>
                    <a:lnTo>
                      <a:pt x="229" y="16"/>
                    </a:lnTo>
                    <a:lnTo>
                      <a:pt x="233" y="10"/>
                    </a:lnTo>
                    <a:lnTo>
                      <a:pt x="240" y="6"/>
                    </a:lnTo>
                    <a:lnTo>
                      <a:pt x="247" y="3"/>
                    </a:lnTo>
                    <a:lnTo>
                      <a:pt x="241" y="3"/>
                    </a:lnTo>
                    <a:lnTo>
                      <a:pt x="234" y="5"/>
                    </a:lnTo>
                    <a:lnTo>
                      <a:pt x="229" y="7"/>
                    </a:lnTo>
                    <a:lnTo>
                      <a:pt x="223" y="9"/>
                    </a:lnTo>
                    <a:lnTo>
                      <a:pt x="217" y="13"/>
                    </a:lnTo>
                    <a:lnTo>
                      <a:pt x="211" y="16"/>
                    </a:lnTo>
                    <a:lnTo>
                      <a:pt x="208" y="20"/>
                    </a:lnTo>
                    <a:lnTo>
                      <a:pt x="205" y="23"/>
                    </a:lnTo>
                    <a:lnTo>
                      <a:pt x="203" y="20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8"/>
                    </a:lnTo>
                    <a:lnTo>
                      <a:pt x="192" y="18"/>
                    </a:lnTo>
                    <a:lnTo>
                      <a:pt x="184" y="25"/>
                    </a:lnTo>
                    <a:lnTo>
                      <a:pt x="176" y="28"/>
                    </a:lnTo>
                    <a:lnTo>
                      <a:pt x="170" y="29"/>
                    </a:lnTo>
                    <a:lnTo>
                      <a:pt x="169" y="25"/>
                    </a:lnTo>
                    <a:lnTo>
                      <a:pt x="168" y="17"/>
                    </a:lnTo>
                    <a:lnTo>
                      <a:pt x="168" y="8"/>
                    </a:lnTo>
                    <a:lnTo>
                      <a:pt x="168" y="0"/>
                    </a:lnTo>
                    <a:lnTo>
                      <a:pt x="163" y="10"/>
                    </a:lnTo>
                    <a:lnTo>
                      <a:pt x="155" y="22"/>
                    </a:lnTo>
                    <a:lnTo>
                      <a:pt x="146" y="31"/>
                    </a:lnTo>
                    <a:lnTo>
                      <a:pt x="135" y="35"/>
                    </a:lnTo>
                    <a:lnTo>
                      <a:pt x="135" y="30"/>
                    </a:lnTo>
                    <a:lnTo>
                      <a:pt x="137" y="26"/>
                    </a:lnTo>
                    <a:lnTo>
                      <a:pt x="138" y="22"/>
                    </a:lnTo>
                    <a:lnTo>
                      <a:pt x="140" y="16"/>
                    </a:lnTo>
                    <a:lnTo>
                      <a:pt x="135" y="17"/>
                    </a:lnTo>
                    <a:lnTo>
                      <a:pt x="132" y="20"/>
                    </a:lnTo>
                    <a:lnTo>
                      <a:pt x="127" y="24"/>
                    </a:lnTo>
                    <a:lnTo>
                      <a:pt x="122" y="30"/>
                    </a:lnTo>
                    <a:lnTo>
                      <a:pt x="117" y="36"/>
                    </a:lnTo>
                    <a:lnTo>
                      <a:pt x="111" y="40"/>
                    </a:lnTo>
                    <a:lnTo>
                      <a:pt x="106" y="43"/>
                    </a:lnTo>
                    <a:lnTo>
                      <a:pt x="100" y="44"/>
                    </a:lnTo>
                    <a:lnTo>
                      <a:pt x="99" y="38"/>
                    </a:lnTo>
                    <a:lnTo>
                      <a:pt x="95" y="32"/>
                    </a:lnTo>
                    <a:lnTo>
                      <a:pt x="91" y="29"/>
                    </a:lnTo>
                    <a:lnTo>
                      <a:pt x="85" y="26"/>
                    </a:lnTo>
                    <a:lnTo>
                      <a:pt x="87" y="30"/>
                    </a:lnTo>
                    <a:lnTo>
                      <a:pt x="87" y="36"/>
                    </a:lnTo>
                    <a:lnTo>
                      <a:pt x="87" y="43"/>
                    </a:lnTo>
                    <a:lnTo>
                      <a:pt x="86" y="48"/>
                    </a:lnTo>
                    <a:lnTo>
                      <a:pt x="81" y="47"/>
                    </a:lnTo>
                    <a:lnTo>
                      <a:pt x="77" y="46"/>
                    </a:lnTo>
                    <a:lnTo>
                      <a:pt x="71" y="45"/>
                    </a:lnTo>
                    <a:lnTo>
                      <a:pt x="68" y="45"/>
                    </a:lnTo>
                    <a:lnTo>
                      <a:pt x="69" y="48"/>
                    </a:lnTo>
                    <a:lnTo>
                      <a:pt x="69" y="53"/>
                    </a:lnTo>
                    <a:lnTo>
                      <a:pt x="69" y="59"/>
                    </a:lnTo>
                    <a:lnTo>
                      <a:pt x="69" y="62"/>
                    </a:lnTo>
                    <a:lnTo>
                      <a:pt x="66" y="61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3" y="61"/>
                    </a:lnTo>
                    <a:lnTo>
                      <a:pt x="39" y="61"/>
                    </a:lnTo>
                    <a:lnTo>
                      <a:pt x="34" y="62"/>
                    </a:lnTo>
                    <a:lnTo>
                      <a:pt x="43" y="66"/>
                    </a:lnTo>
                    <a:lnTo>
                      <a:pt x="50" y="71"/>
                    </a:lnTo>
                    <a:lnTo>
                      <a:pt x="55" y="79"/>
                    </a:lnTo>
                    <a:lnTo>
                      <a:pt x="55" y="86"/>
                    </a:lnTo>
                    <a:lnTo>
                      <a:pt x="48" y="89"/>
                    </a:lnTo>
                    <a:lnTo>
                      <a:pt x="41" y="91"/>
                    </a:lnTo>
                    <a:lnTo>
                      <a:pt x="35" y="94"/>
                    </a:lnTo>
                    <a:lnTo>
                      <a:pt x="31" y="97"/>
                    </a:lnTo>
                    <a:lnTo>
                      <a:pt x="26" y="99"/>
                    </a:lnTo>
                    <a:lnTo>
                      <a:pt x="23" y="102"/>
                    </a:lnTo>
                    <a:lnTo>
                      <a:pt x="20" y="106"/>
                    </a:lnTo>
                    <a:lnTo>
                      <a:pt x="20" y="109"/>
                    </a:lnTo>
                    <a:lnTo>
                      <a:pt x="25" y="108"/>
                    </a:lnTo>
                    <a:lnTo>
                      <a:pt x="32" y="107"/>
                    </a:lnTo>
                    <a:lnTo>
                      <a:pt x="38" y="107"/>
                    </a:lnTo>
                    <a:lnTo>
                      <a:pt x="43" y="107"/>
                    </a:lnTo>
                    <a:lnTo>
                      <a:pt x="41" y="112"/>
                    </a:lnTo>
                    <a:lnTo>
                      <a:pt x="36" y="115"/>
                    </a:lnTo>
                    <a:lnTo>
                      <a:pt x="33" y="117"/>
                    </a:lnTo>
                    <a:lnTo>
                      <a:pt x="27" y="118"/>
                    </a:lnTo>
                    <a:lnTo>
                      <a:pt x="21" y="120"/>
                    </a:lnTo>
                    <a:lnTo>
                      <a:pt x="17" y="118"/>
                    </a:lnTo>
                    <a:lnTo>
                      <a:pt x="11" y="118"/>
                    </a:lnTo>
                    <a:lnTo>
                      <a:pt x="5" y="116"/>
                    </a:lnTo>
                    <a:lnTo>
                      <a:pt x="9" y="124"/>
                    </a:lnTo>
                    <a:lnTo>
                      <a:pt x="16" y="131"/>
                    </a:lnTo>
                    <a:lnTo>
                      <a:pt x="25" y="135"/>
                    </a:lnTo>
                    <a:lnTo>
                      <a:pt x="34" y="135"/>
                    </a:lnTo>
                    <a:lnTo>
                      <a:pt x="32" y="138"/>
                    </a:lnTo>
                    <a:lnTo>
                      <a:pt x="30" y="140"/>
                    </a:lnTo>
                    <a:lnTo>
                      <a:pt x="25" y="144"/>
                    </a:lnTo>
                    <a:lnTo>
                      <a:pt x="20" y="146"/>
                    </a:lnTo>
                    <a:lnTo>
                      <a:pt x="16" y="148"/>
                    </a:lnTo>
                    <a:lnTo>
                      <a:pt x="10" y="151"/>
                    </a:lnTo>
                    <a:lnTo>
                      <a:pt x="5" y="153"/>
                    </a:lnTo>
                    <a:lnTo>
                      <a:pt x="0" y="155"/>
                    </a:lnTo>
                    <a:lnTo>
                      <a:pt x="5" y="160"/>
                    </a:lnTo>
                    <a:lnTo>
                      <a:pt x="12" y="162"/>
                    </a:lnTo>
                    <a:lnTo>
                      <a:pt x="19" y="164"/>
                    </a:lnTo>
                    <a:lnTo>
                      <a:pt x="27" y="163"/>
                    </a:lnTo>
                    <a:lnTo>
                      <a:pt x="24" y="168"/>
                    </a:lnTo>
                    <a:lnTo>
                      <a:pt x="19" y="174"/>
                    </a:lnTo>
                    <a:lnTo>
                      <a:pt x="12" y="179"/>
                    </a:lnTo>
                    <a:lnTo>
                      <a:pt x="8" y="182"/>
                    </a:lnTo>
                    <a:lnTo>
                      <a:pt x="18" y="181"/>
                    </a:lnTo>
                    <a:lnTo>
                      <a:pt x="27" y="177"/>
                    </a:lnTo>
                    <a:lnTo>
                      <a:pt x="35" y="174"/>
                    </a:lnTo>
                    <a:lnTo>
                      <a:pt x="41" y="169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72" name="Freeform 16"/>
              <p:cNvSpPr>
                <a:spLocks/>
              </p:cNvSpPr>
              <p:nvPr/>
            </p:nvSpPr>
            <p:spPr bwMode="auto">
              <a:xfrm>
                <a:off x="2185" y="2298"/>
                <a:ext cx="129" cy="93"/>
              </a:xfrm>
              <a:custGeom>
                <a:avLst/>
                <a:gdLst>
                  <a:gd name="T0" fmla="*/ 106 w 258"/>
                  <a:gd name="T1" fmla="*/ 8 h 185"/>
                  <a:gd name="T2" fmla="*/ 98 w 258"/>
                  <a:gd name="T3" fmla="*/ 23 h 185"/>
                  <a:gd name="T4" fmla="*/ 91 w 258"/>
                  <a:gd name="T5" fmla="*/ 34 h 185"/>
                  <a:gd name="T6" fmla="*/ 97 w 258"/>
                  <a:gd name="T7" fmla="*/ 42 h 185"/>
                  <a:gd name="T8" fmla="*/ 108 w 258"/>
                  <a:gd name="T9" fmla="*/ 47 h 185"/>
                  <a:gd name="T10" fmla="*/ 123 w 258"/>
                  <a:gd name="T11" fmla="*/ 52 h 185"/>
                  <a:gd name="T12" fmla="*/ 129 w 258"/>
                  <a:gd name="T13" fmla="*/ 61 h 185"/>
                  <a:gd name="T14" fmla="*/ 122 w 258"/>
                  <a:gd name="T15" fmla="*/ 61 h 185"/>
                  <a:gd name="T16" fmla="*/ 113 w 258"/>
                  <a:gd name="T17" fmla="*/ 61 h 185"/>
                  <a:gd name="T18" fmla="*/ 107 w 258"/>
                  <a:gd name="T19" fmla="*/ 62 h 185"/>
                  <a:gd name="T20" fmla="*/ 97 w 258"/>
                  <a:gd name="T21" fmla="*/ 60 h 185"/>
                  <a:gd name="T22" fmla="*/ 86 w 258"/>
                  <a:gd name="T23" fmla="*/ 57 h 185"/>
                  <a:gd name="T24" fmla="*/ 79 w 258"/>
                  <a:gd name="T25" fmla="*/ 62 h 185"/>
                  <a:gd name="T26" fmla="*/ 71 w 258"/>
                  <a:gd name="T27" fmla="*/ 73 h 185"/>
                  <a:gd name="T28" fmla="*/ 64 w 258"/>
                  <a:gd name="T29" fmla="*/ 86 h 185"/>
                  <a:gd name="T30" fmla="*/ 59 w 258"/>
                  <a:gd name="T31" fmla="*/ 88 h 185"/>
                  <a:gd name="T32" fmla="*/ 55 w 258"/>
                  <a:gd name="T33" fmla="*/ 90 h 185"/>
                  <a:gd name="T34" fmla="*/ 52 w 258"/>
                  <a:gd name="T35" fmla="*/ 89 h 185"/>
                  <a:gd name="T36" fmla="*/ 56 w 258"/>
                  <a:gd name="T37" fmla="*/ 77 h 185"/>
                  <a:gd name="T38" fmla="*/ 64 w 258"/>
                  <a:gd name="T39" fmla="*/ 64 h 185"/>
                  <a:gd name="T40" fmla="*/ 59 w 258"/>
                  <a:gd name="T41" fmla="*/ 61 h 185"/>
                  <a:gd name="T42" fmla="*/ 33 w 258"/>
                  <a:gd name="T43" fmla="*/ 73 h 185"/>
                  <a:gd name="T44" fmla="*/ 7 w 258"/>
                  <a:gd name="T45" fmla="*/ 83 h 185"/>
                  <a:gd name="T46" fmla="*/ 6 w 258"/>
                  <a:gd name="T47" fmla="*/ 81 h 185"/>
                  <a:gd name="T48" fmla="*/ 7 w 258"/>
                  <a:gd name="T49" fmla="*/ 74 h 185"/>
                  <a:gd name="T50" fmla="*/ 11 w 258"/>
                  <a:gd name="T51" fmla="*/ 66 h 185"/>
                  <a:gd name="T52" fmla="*/ 21 w 258"/>
                  <a:gd name="T53" fmla="*/ 63 h 185"/>
                  <a:gd name="T54" fmla="*/ 34 w 258"/>
                  <a:gd name="T55" fmla="*/ 58 h 185"/>
                  <a:gd name="T56" fmla="*/ 41 w 258"/>
                  <a:gd name="T57" fmla="*/ 54 h 185"/>
                  <a:gd name="T58" fmla="*/ 49 w 258"/>
                  <a:gd name="T59" fmla="*/ 50 h 185"/>
                  <a:gd name="T60" fmla="*/ 33 w 258"/>
                  <a:gd name="T61" fmla="*/ 50 h 185"/>
                  <a:gd name="T62" fmla="*/ 10 w 258"/>
                  <a:gd name="T63" fmla="*/ 50 h 185"/>
                  <a:gd name="T64" fmla="*/ 2 w 258"/>
                  <a:gd name="T65" fmla="*/ 48 h 185"/>
                  <a:gd name="T66" fmla="*/ 8 w 258"/>
                  <a:gd name="T67" fmla="*/ 42 h 185"/>
                  <a:gd name="T68" fmla="*/ 17 w 258"/>
                  <a:gd name="T69" fmla="*/ 36 h 185"/>
                  <a:gd name="T70" fmla="*/ 28 w 258"/>
                  <a:gd name="T71" fmla="*/ 38 h 185"/>
                  <a:gd name="T72" fmla="*/ 38 w 258"/>
                  <a:gd name="T73" fmla="*/ 39 h 185"/>
                  <a:gd name="T74" fmla="*/ 48 w 258"/>
                  <a:gd name="T75" fmla="*/ 38 h 185"/>
                  <a:gd name="T76" fmla="*/ 57 w 258"/>
                  <a:gd name="T77" fmla="*/ 35 h 185"/>
                  <a:gd name="T78" fmla="*/ 68 w 258"/>
                  <a:gd name="T79" fmla="*/ 31 h 185"/>
                  <a:gd name="T80" fmla="*/ 79 w 258"/>
                  <a:gd name="T81" fmla="*/ 25 h 185"/>
                  <a:gd name="T82" fmla="*/ 86 w 258"/>
                  <a:gd name="T83" fmla="*/ 13 h 185"/>
                  <a:gd name="T84" fmla="*/ 93 w 258"/>
                  <a:gd name="T85" fmla="*/ 4 h 1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58" h="185">
                    <a:moveTo>
                      <a:pt x="220" y="0"/>
                    </a:moveTo>
                    <a:lnTo>
                      <a:pt x="217" y="7"/>
                    </a:lnTo>
                    <a:lnTo>
                      <a:pt x="212" y="15"/>
                    </a:lnTo>
                    <a:lnTo>
                      <a:pt x="208" y="24"/>
                    </a:lnTo>
                    <a:lnTo>
                      <a:pt x="202" y="34"/>
                    </a:lnTo>
                    <a:lnTo>
                      <a:pt x="196" y="45"/>
                    </a:lnTo>
                    <a:lnTo>
                      <a:pt x="190" y="54"/>
                    </a:lnTo>
                    <a:lnTo>
                      <a:pt x="186" y="62"/>
                    </a:lnTo>
                    <a:lnTo>
                      <a:pt x="182" y="68"/>
                    </a:lnTo>
                    <a:lnTo>
                      <a:pt x="188" y="72"/>
                    </a:lnTo>
                    <a:lnTo>
                      <a:pt x="193" y="78"/>
                    </a:lnTo>
                    <a:lnTo>
                      <a:pt x="194" y="84"/>
                    </a:lnTo>
                    <a:lnTo>
                      <a:pt x="195" y="88"/>
                    </a:lnTo>
                    <a:lnTo>
                      <a:pt x="204" y="92"/>
                    </a:lnTo>
                    <a:lnTo>
                      <a:pt x="215" y="94"/>
                    </a:lnTo>
                    <a:lnTo>
                      <a:pt x="225" y="96"/>
                    </a:lnTo>
                    <a:lnTo>
                      <a:pt x="235" y="100"/>
                    </a:lnTo>
                    <a:lnTo>
                      <a:pt x="246" y="103"/>
                    </a:lnTo>
                    <a:lnTo>
                      <a:pt x="253" y="108"/>
                    </a:lnTo>
                    <a:lnTo>
                      <a:pt x="257" y="114"/>
                    </a:lnTo>
                    <a:lnTo>
                      <a:pt x="258" y="122"/>
                    </a:lnTo>
                    <a:lnTo>
                      <a:pt x="254" y="121"/>
                    </a:lnTo>
                    <a:lnTo>
                      <a:pt x="248" y="121"/>
                    </a:lnTo>
                    <a:lnTo>
                      <a:pt x="243" y="121"/>
                    </a:lnTo>
                    <a:lnTo>
                      <a:pt x="238" y="121"/>
                    </a:lnTo>
                    <a:lnTo>
                      <a:pt x="232" y="121"/>
                    </a:lnTo>
                    <a:lnTo>
                      <a:pt x="226" y="122"/>
                    </a:lnTo>
                    <a:lnTo>
                      <a:pt x="222" y="122"/>
                    </a:lnTo>
                    <a:lnTo>
                      <a:pt x="218" y="123"/>
                    </a:lnTo>
                    <a:lnTo>
                      <a:pt x="213" y="123"/>
                    </a:lnTo>
                    <a:lnTo>
                      <a:pt x="208" y="123"/>
                    </a:lnTo>
                    <a:lnTo>
                      <a:pt x="201" y="122"/>
                    </a:lnTo>
                    <a:lnTo>
                      <a:pt x="193" y="119"/>
                    </a:lnTo>
                    <a:lnTo>
                      <a:pt x="186" y="117"/>
                    </a:lnTo>
                    <a:lnTo>
                      <a:pt x="178" y="115"/>
                    </a:lnTo>
                    <a:lnTo>
                      <a:pt x="172" y="113"/>
                    </a:lnTo>
                    <a:lnTo>
                      <a:pt x="167" y="111"/>
                    </a:lnTo>
                    <a:lnTo>
                      <a:pt x="163" y="116"/>
                    </a:lnTo>
                    <a:lnTo>
                      <a:pt x="158" y="123"/>
                    </a:lnTo>
                    <a:lnTo>
                      <a:pt x="152" y="130"/>
                    </a:lnTo>
                    <a:lnTo>
                      <a:pt x="147" y="138"/>
                    </a:lnTo>
                    <a:lnTo>
                      <a:pt x="141" y="146"/>
                    </a:lnTo>
                    <a:lnTo>
                      <a:pt x="135" y="155"/>
                    </a:lnTo>
                    <a:lnTo>
                      <a:pt x="131" y="163"/>
                    </a:lnTo>
                    <a:lnTo>
                      <a:pt x="127" y="171"/>
                    </a:lnTo>
                    <a:lnTo>
                      <a:pt x="124" y="172"/>
                    </a:lnTo>
                    <a:lnTo>
                      <a:pt x="120" y="173"/>
                    </a:lnTo>
                    <a:lnTo>
                      <a:pt x="117" y="175"/>
                    </a:lnTo>
                    <a:lnTo>
                      <a:pt x="113" y="175"/>
                    </a:lnTo>
                    <a:lnTo>
                      <a:pt x="111" y="177"/>
                    </a:lnTo>
                    <a:lnTo>
                      <a:pt x="110" y="179"/>
                    </a:lnTo>
                    <a:lnTo>
                      <a:pt x="108" y="182"/>
                    </a:lnTo>
                    <a:lnTo>
                      <a:pt x="105" y="185"/>
                    </a:lnTo>
                    <a:lnTo>
                      <a:pt x="103" y="178"/>
                    </a:lnTo>
                    <a:lnTo>
                      <a:pt x="104" y="170"/>
                    </a:lnTo>
                    <a:lnTo>
                      <a:pt x="106" y="162"/>
                    </a:lnTo>
                    <a:lnTo>
                      <a:pt x="111" y="153"/>
                    </a:lnTo>
                    <a:lnTo>
                      <a:pt x="116" y="144"/>
                    </a:lnTo>
                    <a:lnTo>
                      <a:pt x="121" y="136"/>
                    </a:lnTo>
                    <a:lnTo>
                      <a:pt x="127" y="127"/>
                    </a:lnTo>
                    <a:lnTo>
                      <a:pt x="132" y="122"/>
                    </a:lnTo>
                    <a:lnTo>
                      <a:pt x="128" y="117"/>
                    </a:lnTo>
                    <a:lnTo>
                      <a:pt x="118" y="122"/>
                    </a:lnTo>
                    <a:lnTo>
                      <a:pt x="103" y="129"/>
                    </a:lnTo>
                    <a:lnTo>
                      <a:pt x="85" y="137"/>
                    </a:lnTo>
                    <a:lnTo>
                      <a:pt x="65" y="145"/>
                    </a:lnTo>
                    <a:lnTo>
                      <a:pt x="45" y="153"/>
                    </a:lnTo>
                    <a:lnTo>
                      <a:pt x="27" y="160"/>
                    </a:lnTo>
                    <a:lnTo>
                      <a:pt x="13" y="165"/>
                    </a:lnTo>
                    <a:lnTo>
                      <a:pt x="4" y="169"/>
                    </a:lnTo>
                    <a:lnTo>
                      <a:pt x="7" y="165"/>
                    </a:lnTo>
                    <a:lnTo>
                      <a:pt x="11" y="161"/>
                    </a:lnTo>
                    <a:lnTo>
                      <a:pt x="14" y="157"/>
                    </a:lnTo>
                    <a:lnTo>
                      <a:pt x="14" y="153"/>
                    </a:lnTo>
                    <a:lnTo>
                      <a:pt x="14" y="147"/>
                    </a:lnTo>
                    <a:lnTo>
                      <a:pt x="15" y="141"/>
                    </a:lnTo>
                    <a:lnTo>
                      <a:pt x="18" y="136"/>
                    </a:lnTo>
                    <a:lnTo>
                      <a:pt x="22" y="132"/>
                    </a:lnTo>
                    <a:lnTo>
                      <a:pt x="27" y="131"/>
                    </a:lnTo>
                    <a:lnTo>
                      <a:pt x="34" y="129"/>
                    </a:lnTo>
                    <a:lnTo>
                      <a:pt x="42" y="125"/>
                    </a:lnTo>
                    <a:lnTo>
                      <a:pt x="51" y="122"/>
                    </a:lnTo>
                    <a:lnTo>
                      <a:pt x="60" y="118"/>
                    </a:lnTo>
                    <a:lnTo>
                      <a:pt x="68" y="116"/>
                    </a:lnTo>
                    <a:lnTo>
                      <a:pt x="74" y="114"/>
                    </a:lnTo>
                    <a:lnTo>
                      <a:pt x="78" y="111"/>
                    </a:lnTo>
                    <a:lnTo>
                      <a:pt x="82" y="108"/>
                    </a:lnTo>
                    <a:lnTo>
                      <a:pt x="87" y="104"/>
                    </a:lnTo>
                    <a:lnTo>
                      <a:pt x="93" y="101"/>
                    </a:lnTo>
                    <a:lnTo>
                      <a:pt x="98" y="99"/>
                    </a:lnTo>
                    <a:lnTo>
                      <a:pt x="90" y="99"/>
                    </a:lnTo>
                    <a:lnTo>
                      <a:pt x="79" y="100"/>
                    </a:lnTo>
                    <a:lnTo>
                      <a:pt x="65" y="100"/>
                    </a:lnTo>
                    <a:lnTo>
                      <a:pt x="50" y="100"/>
                    </a:lnTo>
                    <a:lnTo>
                      <a:pt x="35" y="100"/>
                    </a:lnTo>
                    <a:lnTo>
                      <a:pt x="20" y="100"/>
                    </a:lnTo>
                    <a:lnTo>
                      <a:pt x="9" y="100"/>
                    </a:lnTo>
                    <a:lnTo>
                      <a:pt x="0" y="100"/>
                    </a:lnTo>
                    <a:lnTo>
                      <a:pt x="3" y="96"/>
                    </a:lnTo>
                    <a:lnTo>
                      <a:pt x="5" y="92"/>
                    </a:lnTo>
                    <a:lnTo>
                      <a:pt x="10" y="87"/>
                    </a:lnTo>
                    <a:lnTo>
                      <a:pt x="15" y="83"/>
                    </a:lnTo>
                    <a:lnTo>
                      <a:pt x="21" y="78"/>
                    </a:lnTo>
                    <a:lnTo>
                      <a:pt x="27" y="75"/>
                    </a:lnTo>
                    <a:lnTo>
                      <a:pt x="34" y="72"/>
                    </a:lnTo>
                    <a:lnTo>
                      <a:pt x="41" y="72"/>
                    </a:lnTo>
                    <a:lnTo>
                      <a:pt x="48" y="73"/>
                    </a:lnTo>
                    <a:lnTo>
                      <a:pt x="55" y="75"/>
                    </a:lnTo>
                    <a:lnTo>
                      <a:pt x="63" y="76"/>
                    </a:lnTo>
                    <a:lnTo>
                      <a:pt x="70" y="76"/>
                    </a:lnTo>
                    <a:lnTo>
                      <a:pt x="76" y="77"/>
                    </a:lnTo>
                    <a:lnTo>
                      <a:pt x="83" y="77"/>
                    </a:lnTo>
                    <a:lnTo>
                      <a:pt x="90" y="77"/>
                    </a:lnTo>
                    <a:lnTo>
                      <a:pt x="96" y="76"/>
                    </a:lnTo>
                    <a:lnTo>
                      <a:pt x="102" y="75"/>
                    </a:lnTo>
                    <a:lnTo>
                      <a:pt x="108" y="72"/>
                    </a:lnTo>
                    <a:lnTo>
                      <a:pt x="114" y="70"/>
                    </a:lnTo>
                    <a:lnTo>
                      <a:pt x="121" y="67"/>
                    </a:lnTo>
                    <a:lnTo>
                      <a:pt x="129" y="63"/>
                    </a:lnTo>
                    <a:lnTo>
                      <a:pt x="136" y="61"/>
                    </a:lnTo>
                    <a:lnTo>
                      <a:pt x="144" y="58"/>
                    </a:lnTo>
                    <a:lnTo>
                      <a:pt x="152" y="57"/>
                    </a:lnTo>
                    <a:lnTo>
                      <a:pt x="157" y="50"/>
                    </a:lnTo>
                    <a:lnTo>
                      <a:pt x="162" y="44"/>
                    </a:lnTo>
                    <a:lnTo>
                      <a:pt x="167" y="34"/>
                    </a:lnTo>
                    <a:lnTo>
                      <a:pt x="172" y="26"/>
                    </a:lnTo>
                    <a:lnTo>
                      <a:pt x="178" y="18"/>
                    </a:lnTo>
                    <a:lnTo>
                      <a:pt x="182" y="11"/>
                    </a:lnTo>
                    <a:lnTo>
                      <a:pt x="186" y="7"/>
                    </a:lnTo>
                    <a:lnTo>
                      <a:pt x="188" y="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73" name="Freeform 17"/>
              <p:cNvSpPr>
                <a:spLocks/>
              </p:cNvSpPr>
              <p:nvPr/>
            </p:nvSpPr>
            <p:spPr bwMode="auto">
              <a:xfrm>
                <a:off x="2056" y="2290"/>
                <a:ext cx="133" cy="94"/>
              </a:xfrm>
              <a:custGeom>
                <a:avLst/>
                <a:gdLst>
                  <a:gd name="T0" fmla="*/ 130 w 266"/>
                  <a:gd name="T1" fmla="*/ 16 h 188"/>
                  <a:gd name="T2" fmla="*/ 123 w 266"/>
                  <a:gd name="T3" fmla="*/ 25 h 188"/>
                  <a:gd name="T4" fmla="*/ 116 w 266"/>
                  <a:gd name="T5" fmla="*/ 35 h 188"/>
                  <a:gd name="T6" fmla="*/ 111 w 266"/>
                  <a:gd name="T7" fmla="*/ 46 h 188"/>
                  <a:gd name="T8" fmla="*/ 116 w 266"/>
                  <a:gd name="T9" fmla="*/ 55 h 188"/>
                  <a:gd name="T10" fmla="*/ 109 w 266"/>
                  <a:gd name="T11" fmla="*/ 58 h 188"/>
                  <a:gd name="T12" fmla="*/ 105 w 266"/>
                  <a:gd name="T13" fmla="*/ 59 h 188"/>
                  <a:gd name="T14" fmla="*/ 102 w 266"/>
                  <a:gd name="T15" fmla="*/ 62 h 188"/>
                  <a:gd name="T16" fmla="*/ 98 w 266"/>
                  <a:gd name="T17" fmla="*/ 67 h 188"/>
                  <a:gd name="T18" fmla="*/ 101 w 266"/>
                  <a:gd name="T19" fmla="*/ 75 h 188"/>
                  <a:gd name="T20" fmla="*/ 104 w 266"/>
                  <a:gd name="T21" fmla="*/ 86 h 188"/>
                  <a:gd name="T22" fmla="*/ 98 w 266"/>
                  <a:gd name="T23" fmla="*/ 91 h 188"/>
                  <a:gd name="T24" fmla="*/ 93 w 266"/>
                  <a:gd name="T25" fmla="*/ 84 h 188"/>
                  <a:gd name="T26" fmla="*/ 89 w 266"/>
                  <a:gd name="T27" fmla="*/ 77 h 188"/>
                  <a:gd name="T28" fmla="*/ 82 w 266"/>
                  <a:gd name="T29" fmla="*/ 69 h 188"/>
                  <a:gd name="T30" fmla="*/ 73 w 266"/>
                  <a:gd name="T31" fmla="*/ 66 h 188"/>
                  <a:gd name="T32" fmla="*/ 62 w 266"/>
                  <a:gd name="T33" fmla="*/ 71 h 188"/>
                  <a:gd name="T34" fmla="*/ 54 w 266"/>
                  <a:gd name="T35" fmla="*/ 77 h 188"/>
                  <a:gd name="T36" fmla="*/ 48 w 266"/>
                  <a:gd name="T37" fmla="*/ 81 h 188"/>
                  <a:gd name="T38" fmla="*/ 44 w 266"/>
                  <a:gd name="T39" fmla="*/ 82 h 188"/>
                  <a:gd name="T40" fmla="*/ 36 w 266"/>
                  <a:gd name="T41" fmla="*/ 83 h 188"/>
                  <a:gd name="T42" fmla="*/ 27 w 266"/>
                  <a:gd name="T43" fmla="*/ 85 h 188"/>
                  <a:gd name="T44" fmla="*/ 19 w 266"/>
                  <a:gd name="T45" fmla="*/ 90 h 188"/>
                  <a:gd name="T46" fmla="*/ 13 w 266"/>
                  <a:gd name="T47" fmla="*/ 94 h 188"/>
                  <a:gd name="T48" fmla="*/ 18 w 266"/>
                  <a:gd name="T49" fmla="*/ 83 h 188"/>
                  <a:gd name="T50" fmla="*/ 25 w 266"/>
                  <a:gd name="T51" fmla="*/ 75 h 188"/>
                  <a:gd name="T52" fmla="*/ 31 w 266"/>
                  <a:gd name="T53" fmla="*/ 71 h 188"/>
                  <a:gd name="T54" fmla="*/ 39 w 266"/>
                  <a:gd name="T55" fmla="*/ 67 h 188"/>
                  <a:gd name="T56" fmla="*/ 48 w 266"/>
                  <a:gd name="T57" fmla="*/ 63 h 188"/>
                  <a:gd name="T58" fmla="*/ 56 w 266"/>
                  <a:gd name="T59" fmla="*/ 60 h 188"/>
                  <a:gd name="T60" fmla="*/ 43 w 266"/>
                  <a:gd name="T61" fmla="*/ 59 h 188"/>
                  <a:gd name="T62" fmla="*/ 30 w 266"/>
                  <a:gd name="T63" fmla="*/ 58 h 188"/>
                  <a:gd name="T64" fmla="*/ 18 w 266"/>
                  <a:gd name="T65" fmla="*/ 56 h 188"/>
                  <a:gd name="T66" fmla="*/ 10 w 266"/>
                  <a:gd name="T67" fmla="*/ 54 h 188"/>
                  <a:gd name="T68" fmla="*/ 4 w 266"/>
                  <a:gd name="T69" fmla="*/ 56 h 188"/>
                  <a:gd name="T70" fmla="*/ 0 w 266"/>
                  <a:gd name="T71" fmla="*/ 60 h 188"/>
                  <a:gd name="T72" fmla="*/ 0 w 266"/>
                  <a:gd name="T73" fmla="*/ 55 h 188"/>
                  <a:gd name="T74" fmla="*/ 2 w 266"/>
                  <a:gd name="T75" fmla="*/ 52 h 188"/>
                  <a:gd name="T76" fmla="*/ 9 w 266"/>
                  <a:gd name="T77" fmla="*/ 46 h 188"/>
                  <a:gd name="T78" fmla="*/ 18 w 266"/>
                  <a:gd name="T79" fmla="*/ 42 h 188"/>
                  <a:gd name="T80" fmla="*/ 25 w 266"/>
                  <a:gd name="T81" fmla="*/ 43 h 188"/>
                  <a:gd name="T82" fmla="*/ 37 w 266"/>
                  <a:gd name="T83" fmla="*/ 44 h 188"/>
                  <a:gd name="T84" fmla="*/ 48 w 266"/>
                  <a:gd name="T85" fmla="*/ 45 h 188"/>
                  <a:gd name="T86" fmla="*/ 57 w 266"/>
                  <a:gd name="T87" fmla="*/ 47 h 188"/>
                  <a:gd name="T88" fmla="*/ 65 w 266"/>
                  <a:gd name="T89" fmla="*/ 47 h 188"/>
                  <a:gd name="T90" fmla="*/ 73 w 266"/>
                  <a:gd name="T91" fmla="*/ 47 h 188"/>
                  <a:gd name="T92" fmla="*/ 80 w 266"/>
                  <a:gd name="T93" fmla="*/ 47 h 188"/>
                  <a:gd name="T94" fmla="*/ 84 w 266"/>
                  <a:gd name="T95" fmla="*/ 47 h 188"/>
                  <a:gd name="T96" fmla="*/ 88 w 266"/>
                  <a:gd name="T97" fmla="*/ 40 h 188"/>
                  <a:gd name="T98" fmla="*/ 95 w 266"/>
                  <a:gd name="T99" fmla="*/ 35 h 188"/>
                  <a:gd name="T100" fmla="*/ 104 w 266"/>
                  <a:gd name="T101" fmla="*/ 29 h 188"/>
                  <a:gd name="T102" fmla="*/ 112 w 266"/>
                  <a:gd name="T103" fmla="*/ 23 h 188"/>
                  <a:gd name="T104" fmla="*/ 120 w 266"/>
                  <a:gd name="T105" fmla="*/ 11 h 188"/>
                  <a:gd name="T106" fmla="*/ 126 w 266"/>
                  <a:gd name="T107" fmla="*/ 0 h 1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66" h="188">
                    <a:moveTo>
                      <a:pt x="266" y="25"/>
                    </a:moveTo>
                    <a:lnTo>
                      <a:pt x="259" y="32"/>
                    </a:lnTo>
                    <a:lnTo>
                      <a:pt x="253" y="41"/>
                    </a:lnTo>
                    <a:lnTo>
                      <a:pt x="245" y="49"/>
                    </a:lnTo>
                    <a:lnTo>
                      <a:pt x="238" y="59"/>
                    </a:lnTo>
                    <a:lnTo>
                      <a:pt x="232" y="70"/>
                    </a:lnTo>
                    <a:lnTo>
                      <a:pt x="226" y="80"/>
                    </a:lnTo>
                    <a:lnTo>
                      <a:pt x="221" y="92"/>
                    </a:lnTo>
                    <a:lnTo>
                      <a:pt x="217" y="103"/>
                    </a:lnTo>
                    <a:lnTo>
                      <a:pt x="231" y="110"/>
                    </a:lnTo>
                    <a:lnTo>
                      <a:pt x="225" y="118"/>
                    </a:lnTo>
                    <a:lnTo>
                      <a:pt x="218" y="115"/>
                    </a:lnTo>
                    <a:lnTo>
                      <a:pt x="214" y="115"/>
                    </a:lnTo>
                    <a:lnTo>
                      <a:pt x="210" y="117"/>
                    </a:lnTo>
                    <a:lnTo>
                      <a:pt x="207" y="119"/>
                    </a:lnTo>
                    <a:lnTo>
                      <a:pt x="203" y="123"/>
                    </a:lnTo>
                    <a:lnTo>
                      <a:pt x="199" y="128"/>
                    </a:lnTo>
                    <a:lnTo>
                      <a:pt x="195" y="134"/>
                    </a:lnTo>
                    <a:lnTo>
                      <a:pt x="196" y="141"/>
                    </a:lnTo>
                    <a:lnTo>
                      <a:pt x="201" y="149"/>
                    </a:lnTo>
                    <a:lnTo>
                      <a:pt x="206" y="159"/>
                    </a:lnTo>
                    <a:lnTo>
                      <a:pt x="208" y="172"/>
                    </a:lnTo>
                    <a:lnTo>
                      <a:pt x="205" y="186"/>
                    </a:lnTo>
                    <a:lnTo>
                      <a:pt x="196" y="182"/>
                    </a:lnTo>
                    <a:lnTo>
                      <a:pt x="191" y="176"/>
                    </a:lnTo>
                    <a:lnTo>
                      <a:pt x="186" y="167"/>
                    </a:lnTo>
                    <a:lnTo>
                      <a:pt x="183" y="159"/>
                    </a:lnTo>
                    <a:lnTo>
                      <a:pt x="178" y="154"/>
                    </a:lnTo>
                    <a:lnTo>
                      <a:pt x="171" y="146"/>
                    </a:lnTo>
                    <a:lnTo>
                      <a:pt x="164" y="138"/>
                    </a:lnTo>
                    <a:lnTo>
                      <a:pt x="160" y="126"/>
                    </a:lnTo>
                    <a:lnTo>
                      <a:pt x="145" y="131"/>
                    </a:lnTo>
                    <a:lnTo>
                      <a:pt x="133" y="135"/>
                    </a:lnTo>
                    <a:lnTo>
                      <a:pt x="123" y="141"/>
                    </a:lnTo>
                    <a:lnTo>
                      <a:pt x="114" y="147"/>
                    </a:lnTo>
                    <a:lnTo>
                      <a:pt x="107" y="153"/>
                    </a:lnTo>
                    <a:lnTo>
                      <a:pt x="101" y="157"/>
                    </a:lnTo>
                    <a:lnTo>
                      <a:pt x="96" y="161"/>
                    </a:lnTo>
                    <a:lnTo>
                      <a:pt x="92" y="163"/>
                    </a:lnTo>
                    <a:lnTo>
                      <a:pt x="87" y="164"/>
                    </a:lnTo>
                    <a:lnTo>
                      <a:pt x="80" y="165"/>
                    </a:lnTo>
                    <a:lnTo>
                      <a:pt x="71" y="166"/>
                    </a:lnTo>
                    <a:lnTo>
                      <a:pt x="63" y="167"/>
                    </a:lnTo>
                    <a:lnTo>
                      <a:pt x="54" y="170"/>
                    </a:lnTo>
                    <a:lnTo>
                      <a:pt x="46" y="174"/>
                    </a:lnTo>
                    <a:lnTo>
                      <a:pt x="38" y="180"/>
                    </a:lnTo>
                    <a:lnTo>
                      <a:pt x="33" y="188"/>
                    </a:lnTo>
                    <a:lnTo>
                      <a:pt x="25" y="188"/>
                    </a:lnTo>
                    <a:lnTo>
                      <a:pt x="30" y="177"/>
                    </a:lnTo>
                    <a:lnTo>
                      <a:pt x="36" y="165"/>
                    </a:lnTo>
                    <a:lnTo>
                      <a:pt x="43" y="156"/>
                    </a:lnTo>
                    <a:lnTo>
                      <a:pt x="50" y="149"/>
                    </a:lnTo>
                    <a:lnTo>
                      <a:pt x="55" y="147"/>
                    </a:lnTo>
                    <a:lnTo>
                      <a:pt x="62" y="142"/>
                    </a:lnTo>
                    <a:lnTo>
                      <a:pt x="70" y="139"/>
                    </a:lnTo>
                    <a:lnTo>
                      <a:pt x="78" y="134"/>
                    </a:lnTo>
                    <a:lnTo>
                      <a:pt x="87" y="130"/>
                    </a:lnTo>
                    <a:lnTo>
                      <a:pt x="96" y="125"/>
                    </a:lnTo>
                    <a:lnTo>
                      <a:pt x="104" y="123"/>
                    </a:lnTo>
                    <a:lnTo>
                      <a:pt x="112" y="120"/>
                    </a:lnTo>
                    <a:lnTo>
                      <a:pt x="100" y="119"/>
                    </a:lnTo>
                    <a:lnTo>
                      <a:pt x="86" y="118"/>
                    </a:lnTo>
                    <a:lnTo>
                      <a:pt x="72" y="117"/>
                    </a:lnTo>
                    <a:lnTo>
                      <a:pt x="59" y="115"/>
                    </a:lnTo>
                    <a:lnTo>
                      <a:pt x="47" y="113"/>
                    </a:lnTo>
                    <a:lnTo>
                      <a:pt x="35" y="111"/>
                    </a:lnTo>
                    <a:lnTo>
                      <a:pt x="26" y="109"/>
                    </a:lnTo>
                    <a:lnTo>
                      <a:pt x="19" y="107"/>
                    </a:lnTo>
                    <a:lnTo>
                      <a:pt x="15" y="109"/>
                    </a:lnTo>
                    <a:lnTo>
                      <a:pt x="8" y="112"/>
                    </a:lnTo>
                    <a:lnTo>
                      <a:pt x="3" y="116"/>
                    </a:lnTo>
                    <a:lnTo>
                      <a:pt x="0" y="119"/>
                    </a:lnTo>
                    <a:lnTo>
                      <a:pt x="0" y="115"/>
                    </a:lnTo>
                    <a:lnTo>
                      <a:pt x="0" y="110"/>
                    </a:lnTo>
                    <a:lnTo>
                      <a:pt x="1" y="107"/>
                    </a:lnTo>
                    <a:lnTo>
                      <a:pt x="4" y="103"/>
                    </a:lnTo>
                    <a:lnTo>
                      <a:pt x="10" y="98"/>
                    </a:lnTo>
                    <a:lnTo>
                      <a:pt x="18" y="92"/>
                    </a:lnTo>
                    <a:lnTo>
                      <a:pt x="27" y="86"/>
                    </a:lnTo>
                    <a:lnTo>
                      <a:pt x="36" y="84"/>
                    </a:lnTo>
                    <a:lnTo>
                      <a:pt x="42" y="85"/>
                    </a:lnTo>
                    <a:lnTo>
                      <a:pt x="50" y="85"/>
                    </a:lnTo>
                    <a:lnTo>
                      <a:pt x="61" y="86"/>
                    </a:lnTo>
                    <a:lnTo>
                      <a:pt x="73" y="88"/>
                    </a:lnTo>
                    <a:lnTo>
                      <a:pt x="85" y="89"/>
                    </a:lnTo>
                    <a:lnTo>
                      <a:pt x="96" y="90"/>
                    </a:lnTo>
                    <a:lnTo>
                      <a:pt x="106" y="92"/>
                    </a:lnTo>
                    <a:lnTo>
                      <a:pt x="114" y="93"/>
                    </a:lnTo>
                    <a:lnTo>
                      <a:pt x="120" y="93"/>
                    </a:lnTo>
                    <a:lnTo>
                      <a:pt x="129" y="93"/>
                    </a:lnTo>
                    <a:lnTo>
                      <a:pt x="137" y="93"/>
                    </a:lnTo>
                    <a:lnTo>
                      <a:pt x="145" y="93"/>
                    </a:lnTo>
                    <a:lnTo>
                      <a:pt x="153" y="93"/>
                    </a:lnTo>
                    <a:lnTo>
                      <a:pt x="160" y="93"/>
                    </a:lnTo>
                    <a:lnTo>
                      <a:pt x="164" y="93"/>
                    </a:lnTo>
                    <a:lnTo>
                      <a:pt x="168" y="93"/>
                    </a:lnTo>
                    <a:lnTo>
                      <a:pt x="170" y="87"/>
                    </a:lnTo>
                    <a:lnTo>
                      <a:pt x="175" y="80"/>
                    </a:lnTo>
                    <a:lnTo>
                      <a:pt x="181" y="74"/>
                    </a:lnTo>
                    <a:lnTo>
                      <a:pt x="190" y="69"/>
                    </a:lnTo>
                    <a:lnTo>
                      <a:pt x="198" y="64"/>
                    </a:lnTo>
                    <a:lnTo>
                      <a:pt x="207" y="58"/>
                    </a:lnTo>
                    <a:lnTo>
                      <a:pt x="215" y="52"/>
                    </a:lnTo>
                    <a:lnTo>
                      <a:pt x="223" y="46"/>
                    </a:lnTo>
                    <a:lnTo>
                      <a:pt x="230" y="35"/>
                    </a:lnTo>
                    <a:lnTo>
                      <a:pt x="239" y="21"/>
                    </a:lnTo>
                    <a:lnTo>
                      <a:pt x="246" y="9"/>
                    </a:lnTo>
                    <a:lnTo>
                      <a:pt x="251" y="0"/>
                    </a:lnTo>
                    <a:lnTo>
                      <a:pt x="266" y="25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74" name="Freeform 18"/>
              <p:cNvSpPr>
                <a:spLocks/>
              </p:cNvSpPr>
              <p:nvPr/>
            </p:nvSpPr>
            <p:spPr bwMode="auto">
              <a:xfrm>
                <a:off x="1985" y="2067"/>
                <a:ext cx="310" cy="241"/>
              </a:xfrm>
              <a:custGeom>
                <a:avLst/>
                <a:gdLst>
                  <a:gd name="T0" fmla="*/ 302 w 619"/>
                  <a:gd name="T1" fmla="*/ 217 h 482"/>
                  <a:gd name="T2" fmla="*/ 290 w 619"/>
                  <a:gd name="T3" fmla="*/ 206 h 482"/>
                  <a:gd name="T4" fmla="*/ 273 w 619"/>
                  <a:gd name="T5" fmla="*/ 193 h 482"/>
                  <a:gd name="T6" fmla="*/ 266 w 619"/>
                  <a:gd name="T7" fmla="*/ 210 h 482"/>
                  <a:gd name="T8" fmla="*/ 252 w 619"/>
                  <a:gd name="T9" fmla="*/ 217 h 482"/>
                  <a:gd name="T10" fmla="*/ 235 w 619"/>
                  <a:gd name="T11" fmla="*/ 213 h 482"/>
                  <a:gd name="T12" fmla="*/ 218 w 619"/>
                  <a:gd name="T13" fmla="*/ 215 h 482"/>
                  <a:gd name="T14" fmla="*/ 205 w 619"/>
                  <a:gd name="T15" fmla="*/ 211 h 482"/>
                  <a:gd name="T16" fmla="*/ 193 w 619"/>
                  <a:gd name="T17" fmla="*/ 201 h 482"/>
                  <a:gd name="T18" fmla="*/ 175 w 619"/>
                  <a:gd name="T19" fmla="*/ 207 h 482"/>
                  <a:gd name="T20" fmla="*/ 159 w 619"/>
                  <a:gd name="T21" fmla="*/ 206 h 482"/>
                  <a:gd name="T22" fmla="*/ 137 w 619"/>
                  <a:gd name="T23" fmla="*/ 203 h 482"/>
                  <a:gd name="T24" fmla="*/ 121 w 619"/>
                  <a:gd name="T25" fmla="*/ 179 h 482"/>
                  <a:gd name="T26" fmla="*/ 110 w 619"/>
                  <a:gd name="T27" fmla="*/ 162 h 482"/>
                  <a:gd name="T28" fmla="*/ 86 w 619"/>
                  <a:gd name="T29" fmla="*/ 156 h 482"/>
                  <a:gd name="T30" fmla="*/ 70 w 619"/>
                  <a:gd name="T31" fmla="*/ 137 h 482"/>
                  <a:gd name="T32" fmla="*/ 57 w 619"/>
                  <a:gd name="T33" fmla="*/ 125 h 482"/>
                  <a:gd name="T34" fmla="*/ 47 w 619"/>
                  <a:gd name="T35" fmla="*/ 114 h 482"/>
                  <a:gd name="T36" fmla="*/ 32 w 619"/>
                  <a:gd name="T37" fmla="*/ 101 h 482"/>
                  <a:gd name="T38" fmla="*/ 26 w 619"/>
                  <a:gd name="T39" fmla="*/ 77 h 482"/>
                  <a:gd name="T40" fmla="*/ 26 w 619"/>
                  <a:gd name="T41" fmla="*/ 55 h 482"/>
                  <a:gd name="T42" fmla="*/ 24 w 619"/>
                  <a:gd name="T43" fmla="*/ 37 h 482"/>
                  <a:gd name="T44" fmla="*/ 32 w 619"/>
                  <a:gd name="T45" fmla="*/ 14 h 482"/>
                  <a:gd name="T46" fmla="*/ 26 w 619"/>
                  <a:gd name="T47" fmla="*/ 0 h 482"/>
                  <a:gd name="T48" fmla="*/ 13 w 619"/>
                  <a:gd name="T49" fmla="*/ 3 h 482"/>
                  <a:gd name="T50" fmla="*/ 14 w 619"/>
                  <a:gd name="T51" fmla="*/ 15 h 482"/>
                  <a:gd name="T52" fmla="*/ 8 w 619"/>
                  <a:gd name="T53" fmla="*/ 23 h 482"/>
                  <a:gd name="T54" fmla="*/ 9 w 619"/>
                  <a:gd name="T55" fmla="*/ 33 h 482"/>
                  <a:gd name="T56" fmla="*/ 14 w 619"/>
                  <a:gd name="T57" fmla="*/ 38 h 482"/>
                  <a:gd name="T58" fmla="*/ 9 w 619"/>
                  <a:gd name="T59" fmla="*/ 47 h 482"/>
                  <a:gd name="T60" fmla="*/ 5 w 619"/>
                  <a:gd name="T61" fmla="*/ 54 h 482"/>
                  <a:gd name="T62" fmla="*/ 5 w 619"/>
                  <a:gd name="T63" fmla="*/ 72 h 482"/>
                  <a:gd name="T64" fmla="*/ 13 w 619"/>
                  <a:gd name="T65" fmla="*/ 67 h 482"/>
                  <a:gd name="T66" fmla="*/ 7 w 619"/>
                  <a:gd name="T67" fmla="*/ 94 h 482"/>
                  <a:gd name="T68" fmla="*/ 18 w 619"/>
                  <a:gd name="T69" fmla="*/ 103 h 482"/>
                  <a:gd name="T70" fmla="*/ 27 w 619"/>
                  <a:gd name="T71" fmla="*/ 106 h 482"/>
                  <a:gd name="T72" fmla="*/ 32 w 619"/>
                  <a:gd name="T73" fmla="*/ 122 h 482"/>
                  <a:gd name="T74" fmla="*/ 38 w 619"/>
                  <a:gd name="T75" fmla="*/ 122 h 482"/>
                  <a:gd name="T76" fmla="*/ 41 w 619"/>
                  <a:gd name="T77" fmla="*/ 132 h 482"/>
                  <a:gd name="T78" fmla="*/ 47 w 619"/>
                  <a:gd name="T79" fmla="*/ 137 h 482"/>
                  <a:gd name="T80" fmla="*/ 56 w 619"/>
                  <a:gd name="T81" fmla="*/ 134 h 482"/>
                  <a:gd name="T82" fmla="*/ 62 w 619"/>
                  <a:gd name="T83" fmla="*/ 148 h 482"/>
                  <a:gd name="T84" fmla="*/ 76 w 619"/>
                  <a:gd name="T85" fmla="*/ 159 h 482"/>
                  <a:gd name="T86" fmla="*/ 84 w 619"/>
                  <a:gd name="T87" fmla="*/ 174 h 482"/>
                  <a:gd name="T88" fmla="*/ 92 w 619"/>
                  <a:gd name="T89" fmla="*/ 179 h 482"/>
                  <a:gd name="T90" fmla="*/ 101 w 619"/>
                  <a:gd name="T91" fmla="*/ 186 h 482"/>
                  <a:gd name="T92" fmla="*/ 106 w 619"/>
                  <a:gd name="T93" fmla="*/ 188 h 482"/>
                  <a:gd name="T94" fmla="*/ 110 w 619"/>
                  <a:gd name="T95" fmla="*/ 195 h 482"/>
                  <a:gd name="T96" fmla="*/ 117 w 619"/>
                  <a:gd name="T97" fmla="*/ 209 h 482"/>
                  <a:gd name="T98" fmla="*/ 123 w 619"/>
                  <a:gd name="T99" fmla="*/ 217 h 482"/>
                  <a:gd name="T100" fmla="*/ 149 w 619"/>
                  <a:gd name="T101" fmla="*/ 221 h 482"/>
                  <a:gd name="T102" fmla="*/ 159 w 619"/>
                  <a:gd name="T103" fmla="*/ 220 h 482"/>
                  <a:gd name="T104" fmla="*/ 169 w 619"/>
                  <a:gd name="T105" fmla="*/ 227 h 482"/>
                  <a:gd name="T106" fmla="*/ 183 w 619"/>
                  <a:gd name="T107" fmla="*/ 218 h 482"/>
                  <a:gd name="T108" fmla="*/ 187 w 619"/>
                  <a:gd name="T109" fmla="*/ 223 h 482"/>
                  <a:gd name="T110" fmla="*/ 206 w 619"/>
                  <a:gd name="T111" fmla="*/ 240 h 482"/>
                  <a:gd name="T112" fmla="*/ 222 w 619"/>
                  <a:gd name="T113" fmla="*/ 237 h 482"/>
                  <a:gd name="T114" fmla="*/ 237 w 619"/>
                  <a:gd name="T115" fmla="*/ 232 h 482"/>
                  <a:gd name="T116" fmla="*/ 247 w 619"/>
                  <a:gd name="T117" fmla="*/ 227 h 482"/>
                  <a:gd name="T118" fmla="*/ 256 w 619"/>
                  <a:gd name="T119" fmla="*/ 231 h 482"/>
                  <a:gd name="T120" fmla="*/ 269 w 619"/>
                  <a:gd name="T121" fmla="*/ 233 h 482"/>
                  <a:gd name="T122" fmla="*/ 277 w 619"/>
                  <a:gd name="T123" fmla="*/ 229 h 482"/>
                  <a:gd name="T124" fmla="*/ 287 w 619"/>
                  <a:gd name="T125" fmla="*/ 240 h 4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619" h="482">
                    <a:moveTo>
                      <a:pt x="587" y="467"/>
                    </a:moveTo>
                    <a:lnTo>
                      <a:pt x="619" y="464"/>
                    </a:lnTo>
                    <a:lnTo>
                      <a:pt x="617" y="440"/>
                    </a:lnTo>
                    <a:lnTo>
                      <a:pt x="610" y="436"/>
                    </a:lnTo>
                    <a:lnTo>
                      <a:pt x="603" y="434"/>
                    </a:lnTo>
                    <a:lnTo>
                      <a:pt x="596" y="430"/>
                    </a:lnTo>
                    <a:lnTo>
                      <a:pt x="591" y="427"/>
                    </a:lnTo>
                    <a:lnTo>
                      <a:pt x="585" y="424"/>
                    </a:lnTo>
                    <a:lnTo>
                      <a:pt x="581" y="418"/>
                    </a:lnTo>
                    <a:lnTo>
                      <a:pt x="579" y="412"/>
                    </a:lnTo>
                    <a:lnTo>
                      <a:pt x="578" y="405"/>
                    </a:lnTo>
                    <a:lnTo>
                      <a:pt x="570" y="404"/>
                    </a:lnTo>
                    <a:lnTo>
                      <a:pt x="559" y="401"/>
                    </a:lnTo>
                    <a:lnTo>
                      <a:pt x="551" y="394"/>
                    </a:lnTo>
                    <a:lnTo>
                      <a:pt x="545" y="386"/>
                    </a:lnTo>
                    <a:lnTo>
                      <a:pt x="540" y="401"/>
                    </a:lnTo>
                    <a:lnTo>
                      <a:pt x="518" y="384"/>
                    </a:lnTo>
                    <a:lnTo>
                      <a:pt x="520" y="396"/>
                    </a:lnTo>
                    <a:lnTo>
                      <a:pt x="525" y="409"/>
                    </a:lnTo>
                    <a:lnTo>
                      <a:pt x="532" y="420"/>
                    </a:lnTo>
                    <a:lnTo>
                      <a:pt x="540" y="428"/>
                    </a:lnTo>
                    <a:lnTo>
                      <a:pt x="531" y="430"/>
                    </a:lnTo>
                    <a:lnTo>
                      <a:pt x="522" y="433"/>
                    </a:lnTo>
                    <a:lnTo>
                      <a:pt x="512" y="433"/>
                    </a:lnTo>
                    <a:lnTo>
                      <a:pt x="503" y="433"/>
                    </a:lnTo>
                    <a:lnTo>
                      <a:pt x="494" y="433"/>
                    </a:lnTo>
                    <a:lnTo>
                      <a:pt x="486" y="430"/>
                    </a:lnTo>
                    <a:lnTo>
                      <a:pt x="479" y="427"/>
                    </a:lnTo>
                    <a:lnTo>
                      <a:pt x="474" y="421"/>
                    </a:lnTo>
                    <a:lnTo>
                      <a:pt x="469" y="425"/>
                    </a:lnTo>
                    <a:lnTo>
                      <a:pt x="463" y="428"/>
                    </a:lnTo>
                    <a:lnTo>
                      <a:pt x="456" y="430"/>
                    </a:lnTo>
                    <a:lnTo>
                      <a:pt x="448" y="432"/>
                    </a:lnTo>
                    <a:lnTo>
                      <a:pt x="442" y="432"/>
                    </a:lnTo>
                    <a:lnTo>
                      <a:pt x="435" y="430"/>
                    </a:lnTo>
                    <a:lnTo>
                      <a:pt x="431" y="428"/>
                    </a:lnTo>
                    <a:lnTo>
                      <a:pt x="428" y="422"/>
                    </a:lnTo>
                    <a:lnTo>
                      <a:pt x="421" y="422"/>
                    </a:lnTo>
                    <a:lnTo>
                      <a:pt x="414" y="421"/>
                    </a:lnTo>
                    <a:lnTo>
                      <a:pt x="409" y="421"/>
                    </a:lnTo>
                    <a:lnTo>
                      <a:pt x="402" y="419"/>
                    </a:lnTo>
                    <a:lnTo>
                      <a:pt x="397" y="417"/>
                    </a:lnTo>
                    <a:lnTo>
                      <a:pt x="391" y="413"/>
                    </a:lnTo>
                    <a:lnTo>
                      <a:pt x="388" y="407"/>
                    </a:lnTo>
                    <a:lnTo>
                      <a:pt x="386" y="402"/>
                    </a:lnTo>
                    <a:lnTo>
                      <a:pt x="379" y="406"/>
                    </a:lnTo>
                    <a:lnTo>
                      <a:pt x="371" y="410"/>
                    </a:lnTo>
                    <a:lnTo>
                      <a:pt x="364" y="413"/>
                    </a:lnTo>
                    <a:lnTo>
                      <a:pt x="357" y="414"/>
                    </a:lnTo>
                    <a:lnTo>
                      <a:pt x="350" y="414"/>
                    </a:lnTo>
                    <a:lnTo>
                      <a:pt x="343" y="412"/>
                    </a:lnTo>
                    <a:lnTo>
                      <a:pt x="337" y="409"/>
                    </a:lnTo>
                    <a:lnTo>
                      <a:pt x="333" y="403"/>
                    </a:lnTo>
                    <a:lnTo>
                      <a:pt x="326" y="410"/>
                    </a:lnTo>
                    <a:lnTo>
                      <a:pt x="318" y="411"/>
                    </a:lnTo>
                    <a:lnTo>
                      <a:pt x="310" y="407"/>
                    </a:lnTo>
                    <a:lnTo>
                      <a:pt x="303" y="396"/>
                    </a:lnTo>
                    <a:lnTo>
                      <a:pt x="296" y="402"/>
                    </a:lnTo>
                    <a:lnTo>
                      <a:pt x="285" y="405"/>
                    </a:lnTo>
                    <a:lnTo>
                      <a:pt x="274" y="405"/>
                    </a:lnTo>
                    <a:lnTo>
                      <a:pt x="262" y="403"/>
                    </a:lnTo>
                    <a:lnTo>
                      <a:pt x="252" y="397"/>
                    </a:lnTo>
                    <a:lnTo>
                      <a:pt x="244" y="388"/>
                    </a:lnTo>
                    <a:lnTo>
                      <a:pt x="239" y="374"/>
                    </a:lnTo>
                    <a:lnTo>
                      <a:pt x="242" y="357"/>
                    </a:lnTo>
                    <a:lnTo>
                      <a:pt x="231" y="357"/>
                    </a:lnTo>
                    <a:lnTo>
                      <a:pt x="224" y="353"/>
                    </a:lnTo>
                    <a:lnTo>
                      <a:pt x="222" y="343"/>
                    </a:lnTo>
                    <a:lnTo>
                      <a:pt x="227" y="323"/>
                    </a:lnTo>
                    <a:lnTo>
                      <a:pt x="219" y="323"/>
                    </a:lnTo>
                    <a:lnTo>
                      <a:pt x="208" y="323"/>
                    </a:lnTo>
                    <a:lnTo>
                      <a:pt x="198" y="323"/>
                    </a:lnTo>
                    <a:lnTo>
                      <a:pt x="188" y="321"/>
                    </a:lnTo>
                    <a:lnTo>
                      <a:pt x="178" y="318"/>
                    </a:lnTo>
                    <a:lnTo>
                      <a:pt x="172" y="312"/>
                    </a:lnTo>
                    <a:lnTo>
                      <a:pt x="168" y="303"/>
                    </a:lnTo>
                    <a:lnTo>
                      <a:pt x="168" y="289"/>
                    </a:lnTo>
                    <a:lnTo>
                      <a:pt x="157" y="289"/>
                    </a:lnTo>
                    <a:lnTo>
                      <a:pt x="146" y="283"/>
                    </a:lnTo>
                    <a:lnTo>
                      <a:pt x="139" y="274"/>
                    </a:lnTo>
                    <a:lnTo>
                      <a:pt x="137" y="261"/>
                    </a:lnTo>
                    <a:lnTo>
                      <a:pt x="131" y="260"/>
                    </a:lnTo>
                    <a:lnTo>
                      <a:pt x="125" y="257"/>
                    </a:lnTo>
                    <a:lnTo>
                      <a:pt x="120" y="253"/>
                    </a:lnTo>
                    <a:lnTo>
                      <a:pt x="114" y="249"/>
                    </a:lnTo>
                    <a:lnTo>
                      <a:pt x="109" y="243"/>
                    </a:lnTo>
                    <a:lnTo>
                      <a:pt x="106" y="237"/>
                    </a:lnTo>
                    <a:lnTo>
                      <a:pt x="104" y="231"/>
                    </a:lnTo>
                    <a:lnTo>
                      <a:pt x="102" y="226"/>
                    </a:lnTo>
                    <a:lnTo>
                      <a:pt x="94" y="228"/>
                    </a:lnTo>
                    <a:lnTo>
                      <a:pt x="87" y="226"/>
                    </a:lnTo>
                    <a:lnTo>
                      <a:pt x="83" y="219"/>
                    </a:lnTo>
                    <a:lnTo>
                      <a:pt x="83" y="203"/>
                    </a:lnTo>
                    <a:lnTo>
                      <a:pt x="71" y="204"/>
                    </a:lnTo>
                    <a:lnTo>
                      <a:pt x="64" y="202"/>
                    </a:lnTo>
                    <a:lnTo>
                      <a:pt x="61" y="192"/>
                    </a:lnTo>
                    <a:lnTo>
                      <a:pt x="64" y="175"/>
                    </a:lnTo>
                    <a:lnTo>
                      <a:pt x="55" y="173"/>
                    </a:lnTo>
                    <a:lnTo>
                      <a:pt x="51" y="165"/>
                    </a:lnTo>
                    <a:lnTo>
                      <a:pt x="51" y="154"/>
                    </a:lnTo>
                    <a:lnTo>
                      <a:pt x="54" y="143"/>
                    </a:lnTo>
                    <a:lnTo>
                      <a:pt x="47" y="135"/>
                    </a:lnTo>
                    <a:lnTo>
                      <a:pt x="43" y="128"/>
                    </a:lnTo>
                    <a:lnTo>
                      <a:pt x="44" y="119"/>
                    </a:lnTo>
                    <a:lnTo>
                      <a:pt x="52" y="110"/>
                    </a:lnTo>
                    <a:lnTo>
                      <a:pt x="47" y="104"/>
                    </a:lnTo>
                    <a:lnTo>
                      <a:pt x="45" y="97"/>
                    </a:lnTo>
                    <a:lnTo>
                      <a:pt x="44" y="90"/>
                    </a:lnTo>
                    <a:lnTo>
                      <a:pt x="44" y="82"/>
                    </a:lnTo>
                    <a:lnTo>
                      <a:pt x="47" y="73"/>
                    </a:lnTo>
                    <a:lnTo>
                      <a:pt x="52" y="62"/>
                    </a:lnTo>
                    <a:lnTo>
                      <a:pt x="60" y="52"/>
                    </a:lnTo>
                    <a:lnTo>
                      <a:pt x="71" y="40"/>
                    </a:lnTo>
                    <a:lnTo>
                      <a:pt x="66" y="35"/>
                    </a:lnTo>
                    <a:lnTo>
                      <a:pt x="63" y="28"/>
                    </a:lnTo>
                    <a:lnTo>
                      <a:pt x="64" y="20"/>
                    </a:lnTo>
                    <a:lnTo>
                      <a:pt x="68" y="12"/>
                    </a:lnTo>
                    <a:lnTo>
                      <a:pt x="62" y="6"/>
                    </a:lnTo>
                    <a:lnTo>
                      <a:pt x="56" y="3"/>
                    </a:lnTo>
                    <a:lnTo>
                      <a:pt x="51" y="0"/>
                    </a:lnTo>
                    <a:lnTo>
                      <a:pt x="45" y="0"/>
                    </a:lnTo>
                    <a:lnTo>
                      <a:pt x="39" y="0"/>
                    </a:lnTo>
                    <a:lnTo>
                      <a:pt x="33" y="1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33" y="11"/>
                    </a:lnTo>
                    <a:lnTo>
                      <a:pt x="37" y="15"/>
                    </a:lnTo>
                    <a:lnTo>
                      <a:pt x="37" y="20"/>
                    </a:lnTo>
                    <a:lnTo>
                      <a:pt x="33" y="24"/>
                    </a:lnTo>
                    <a:lnTo>
                      <a:pt x="28" y="29"/>
                    </a:lnTo>
                    <a:lnTo>
                      <a:pt x="20" y="34"/>
                    </a:lnTo>
                    <a:lnTo>
                      <a:pt x="12" y="37"/>
                    </a:lnTo>
                    <a:lnTo>
                      <a:pt x="5" y="42"/>
                    </a:lnTo>
                    <a:lnTo>
                      <a:pt x="9" y="44"/>
                    </a:lnTo>
                    <a:lnTo>
                      <a:pt x="16" y="46"/>
                    </a:lnTo>
                    <a:lnTo>
                      <a:pt x="24" y="47"/>
                    </a:lnTo>
                    <a:lnTo>
                      <a:pt x="31" y="47"/>
                    </a:lnTo>
                    <a:lnTo>
                      <a:pt x="29" y="53"/>
                    </a:lnTo>
                    <a:lnTo>
                      <a:pt x="24" y="59"/>
                    </a:lnTo>
                    <a:lnTo>
                      <a:pt x="17" y="65"/>
                    </a:lnTo>
                    <a:lnTo>
                      <a:pt x="9" y="70"/>
                    </a:lnTo>
                    <a:lnTo>
                      <a:pt x="13" y="70"/>
                    </a:lnTo>
                    <a:lnTo>
                      <a:pt x="18" y="72"/>
                    </a:lnTo>
                    <a:lnTo>
                      <a:pt x="23" y="73"/>
                    </a:lnTo>
                    <a:lnTo>
                      <a:pt x="28" y="75"/>
                    </a:lnTo>
                    <a:lnTo>
                      <a:pt x="29" y="78"/>
                    </a:lnTo>
                    <a:lnTo>
                      <a:pt x="29" y="83"/>
                    </a:lnTo>
                    <a:lnTo>
                      <a:pt x="28" y="88"/>
                    </a:lnTo>
                    <a:lnTo>
                      <a:pt x="24" y="91"/>
                    </a:lnTo>
                    <a:lnTo>
                      <a:pt x="18" y="93"/>
                    </a:lnTo>
                    <a:lnTo>
                      <a:pt x="12" y="97"/>
                    </a:lnTo>
                    <a:lnTo>
                      <a:pt x="6" y="103"/>
                    </a:lnTo>
                    <a:lnTo>
                      <a:pt x="0" y="111"/>
                    </a:lnTo>
                    <a:lnTo>
                      <a:pt x="3" y="108"/>
                    </a:lnTo>
                    <a:lnTo>
                      <a:pt x="9" y="107"/>
                    </a:lnTo>
                    <a:lnTo>
                      <a:pt x="15" y="106"/>
                    </a:lnTo>
                    <a:lnTo>
                      <a:pt x="21" y="107"/>
                    </a:lnTo>
                    <a:lnTo>
                      <a:pt x="15" y="116"/>
                    </a:lnTo>
                    <a:lnTo>
                      <a:pt x="12" y="129"/>
                    </a:lnTo>
                    <a:lnTo>
                      <a:pt x="9" y="143"/>
                    </a:lnTo>
                    <a:lnTo>
                      <a:pt x="8" y="158"/>
                    </a:lnTo>
                    <a:lnTo>
                      <a:pt x="10" y="151"/>
                    </a:lnTo>
                    <a:lnTo>
                      <a:pt x="15" y="144"/>
                    </a:lnTo>
                    <a:lnTo>
                      <a:pt x="21" y="137"/>
                    </a:lnTo>
                    <a:lnTo>
                      <a:pt x="26" y="133"/>
                    </a:lnTo>
                    <a:lnTo>
                      <a:pt x="28" y="150"/>
                    </a:lnTo>
                    <a:lnTo>
                      <a:pt x="21" y="162"/>
                    </a:lnTo>
                    <a:lnTo>
                      <a:pt x="14" y="175"/>
                    </a:lnTo>
                    <a:lnTo>
                      <a:pt x="10" y="190"/>
                    </a:lnTo>
                    <a:lnTo>
                      <a:pt x="14" y="187"/>
                    </a:lnTo>
                    <a:lnTo>
                      <a:pt x="22" y="184"/>
                    </a:lnTo>
                    <a:lnTo>
                      <a:pt x="30" y="183"/>
                    </a:lnTo>
                    <a:lnTo>
                      <a:pt x="37" y="183"/>
                    </a:lnTo>
                    <a:lnTo>
                      <a:pt x="35" y="193"/>
                    </a:lnTo>
                    <a:lnTo>
                      <a:pt x="35" y="205"/>
                    </a:lnTo>
                    <a:lnTo>
                      <a:pt x="37" y="218"/>
                    </a:lnTo>
                    <a:lnTo>
                      <a:pt x="41" y="228"/>
                    </a:lnTo>
                    <a:lnTo>
                      <a:pt x="43" y="221"/>
                    </a:lnTo>
                    <a:lnTo>
                      <a:pt x="47" y="215"/>
                    </a:lnTo>
                    <a:lnTo>
                      <a:pt x="53" y="212"/>
                    </a:lnTo>
                    <a:lnTo>
                      <a:pt x="60" y="212"/>
                    </a:lnTo>
                    <a:lnTo>
                      <a:pt x="62" y="218"/>
                    </a:lnTo>
                    <a:lnTo>
                      <a:pt x="63" y="226"/>
                    </a:lnTo>
                    <a:lnTo>
                      <a:pt x="64" y="235"/>
                    </a:lnTo>
                    <a:lnTo>
                      <a:pt x="64" y="244"/>
                    </a:lnTo>
                    <a:lnTo>
                      <a:pt x="68" y="243"/>
                    </a:lnTo>
                    <a:lnTo>
                      <a:pt x="70" y="243"/>
                    </a:lnTo>
                    <a:lnTo>
                      <a:pt x="73" y="241"/>
                    </a:lnTo>
                    <a:lnTo>
                      <a:pt x="75" y="237"/>
                    </a:lnTo>
                    <a:lnTo>
                      <a:pt x="76" y="244"/>
                    </a:lnTo>
                    <a:lnTo>
                      <a:pt x="74" y="251"/>
                    </a:lnTo>
                    <a:lnTo>
                      <a:pt x="69" y="258"/>
                    </a:lnTo>
                    <a:lnTo>
                      <a:pt x="62" y="262"/>
                    </a:lnTo>
                    <a:lnTo>
                      <a:pt x="73" y="265"/>
                    </a:lnTo>
                    <a:lnTo>
                      <a:pt x="82" y="264"/>
                    </a:lnTo>
                    <a:lnTo>
                      <a:pt x="87" y="260"/>
                    </a:lnTo>
                    <a:lnTo>
                      <a:pt x="90" y="254"/>
                    </a:lnTo>
                    <a:lnTo>
                      <a:pt x="92" y="260"/>
                    </a:lnTo>
                    <a:lnTo>
                      <a:pt x="94" y="266"/>
                    </a:lnTo>
                    <a:lnTo>
                      <a:pt x="94" y="273"/>
                    </a:lnTo>
                    <a:lnTo>
                      <a:pt x="94" y="279"/>
                    </a:lnTo>
                    <a:lnTo>
                      <a:pt x="101" y="277"/>
                    </a:lnTo>
                    <a:lnTo>
                      <a:pt x="105" y="274"/>
                    </a:lnTo>
                    <a:lnTo>
                      <a:pt x="108" y="269"/>
                    </a:lnTo>
                    <a:lnTo>
                      <a:pt x="112" y="268"/>
                    </a:lnTo>
                    <a:lnTo>
                      <a:pt x="117" y="274"/>
                    </a:lnTo>
                    <a:lnTo>
                      <a:pt x="117" y="287"/>
                    </a:lnTo>
                    <a:lnTo>
                      <a:pt x="117" y="300"/>
                    </a:lnTo>
                    <a:lnTo>
                      <a:pt x="122" y="310"/>
                    </a:lnTo>
                    <a:lnTo>
                      <a:pt x="123" y="296"/>
                    </a:lnTo>
                    <a:lnTo>
                      <a:pt x="129" y="291"/>
                    </a:lnTo>
                    <a:lnTo>
                      <a:pt x="135" y="296"/>
                    </a:lnTo>
                    <a:lnTo>
                      <a:pt x="139" y="307"/>
                    </a:lnTo>
                    <a:lnTo>
                      <a:pt x="149" y="307"/>
                    </a:lnTo>
                    <a:lnTo>
                      <a:pt x="152" y="317"/>
                    </a:lnTo>
                    <a:lnTo>
                      <a:pt x="151" y="329"/>
                    </a:lnTo>
                    <a:lnTo>
                      <a:pt x="150" y="335"/>
                    </a:lnTo>
                    <a:lnTo>
                      <a:pt x="161" y="333"/>
                    </a:lnTo>
                    <a:lnTo>
                      <a:pt x="168" y="338"/>
                    </a:lnTo>
                    <a:lnTo>
                      <a:pt x="168" y="348"/>
                    </a:lnTo>
                    <a:lnTo>
                      <a:pt x="161" y="358"/>
                    </a:lnTo>
                    <a:lnTo>
                      <a:pt x="163" y="358"/>
                    </a:lnTo>
                    <a:lnTo>
                      <a:pt x="168" y="358"/>
                    </a:lnTo>
                    <a:lnTo>
                      <a:pt x="175" y="358"/>
                    </a:lnTo>
                    <a:lnTo>
                      <a:pt x="183" y="358"/>
                    </a:lnTo>
                    <a:lnTo>
                      <a:pt x="191" y="359"/>
                    </a:lnTo>
                    <a:lnTo>
                      <a:pt x="196" y="361"/>
                    </a:lnTo>
                    <a:lnTo>
                      <a:pt x="199" y="366"/>
                    </a:lnTo>
                    <a:lnTo>
                      <a:pt x="197" y="372"/>
                    </a:lnTo>
                    <a:lnTo>
                      <a:pt x="201" y="372"/>
                    </a:lnTo>
                    <a:lnTo>
                      <a:pt x="206" y="371"/>
                    </a:lnTo>
                    <a:lnTo>
                      <a:pt x="208" y="367"/>
                    </a:lnTo>
                    <a:lnTo>
                      <a:pt x="211" y="363"/>
                    </a:lnTo>
                    <a:lnTo>
                      <a:pt x="212" y="369"/>
                    </a:lnTo>
                    <a:lnTo>
                      <a:pt x="211" y="375"/>
                    </a:lnTo>
                    <a:lnTo>
                      <a:pt x="206" y="382"/>
                    </a:lnTo>
                    <a:lnTo>
                      <a:pt x="199" y="389"/>
                    </a:lnTo>
                    <a:lnTo>
                      <a:pt x="207" y="388"/>
                    </a:lnTo>
                    <a:lnTo>
                      <a:pt x="214" y="388"/>
                    </a:lnTo>
                    <a:lnTo>
                      <a:pt x="220" y="390"/>
                    </a:lnTo>
                    <a:lnTo>
                      <a:pt x="226" y="394"/>
                    </a:lnTo>
                    <a:lnTo>
                      <a:pt x="229" y="398"/>
                    </a:lnTo>
                    <a:lnTo>
                      <a:pt x="233" y="404"/>
                    </a:lnTo>
                    <a:lnTo>
                      <a:pt x="234" y="411"/>
                    </a:lnTo>
                    <a:lnTo>
                      <a:pt x="234" y="418"/>
                    </a:lnTo>
                    <a:lnTo>
                      <a:pt x="242" y="414"/>
                    </a:lnTo>
                    <a:lnTo>
                      <a:pt x="244" y="419"/>
                    </a:lnTo>
                    <a:lnTo>
                      <a:pt x="242" y="427"/>
                    </a:lnTo>
                    <a:lnTo>
                      <a:pt x="235" y="436"/>
                    </a:lnTo>
                    <a:lnTo>
                      <a:pt x="245" y="433"/>
                    </a:lnTo>
                    <a:lnTo>
                      <a:pt x="257" y="432"/>
                    </a:lnTo>
                    <a:lnTo>
                      <a:pt x="268" y="433"/>
                    </a:lnTo>
                    <a:lnTo>
                      <a:pt x="280" y="435"/>
                    </a:lnTo>
                    <a:lnTo>
                      <a:pt x="289" y="438"/>
                    </a:lnTo>
                    <a:lnTo>
                      <a:pt x="297" y="441"/>
                    </a:lnTo>
                    <a:lnTo>
                      <a:pt x="302" y="443"/>
                    </a:lnTo>
                    <a:lnTo>
                      <a:pt x="304" y="444"/>
                    </a:lnTo>
                    <a:lnTo>
                      <a:pt x="306" y="440"/>
                    </a:lnTo>
                    <a:lnTo>
                      <a:pt x="311" y="438"/>
                    </a:lnTo>
                    <a:lnTo>
                      <a:pt x="317" y="440"/>
                    </a:lnTo>
                    <a:lnTo>
                      <a:pt x="323" y="442"/>
                    </a:lnTo>
                    <a:lnTo>
                      <a:pt x="329" y="447"/>
                    </a:lnTo>
                    <a:lnTo>
                      <a:pt x="334" y="450"/>
                    </a:lnTo>
                    <a:lnTo>
                      <a:pt x="337" y="452"/>
                    </a:lnTo>
                    <a:lnTo>
                      <a:pt x="338" y="453"/>
                    </a:lnTo>
                    <a:lnTo>
                      <a:pt x="348" y="441"/>
                    </a:lnTo>
                    <a:lnTo>
                      <a:pt x="355" y="433"/>
                    </a:lnTo>
                    <a:lnTo>
                      <a:pt x="360" y="430"/>
                    </a:lnTo>
                    <a:lnTo>
                      <a:pt x="364" y="430"/>
                    </a:lnTo>
                    <a:lnTo>
                      <a:pt x="366" y="435"/>
                    </a:lnTo>
                    <a:lnTo>
                      <a:pt x="365" y="440"/>
                    </a:lnTo>
                    <a:lnTo>
                      <a:pt x="364" y="445"/>
                    </a:lnTo>
                    <a:lnTo>
                      <a:pt x="359" y="450"/>
                    </a:lnTo>
                    <a:lnTo>
                      <a:pt x="363" y="449"/>
                    </a:lnTo>
                    <a:lnTo>
                      <a:pt x="373" y="445"/>
                    </a:lnTo>
                    <a:lnTo>
                      <a:pt x="383" y="444"/>
                    </a:lnTo>
                    <a:lnTo>
                      <a:pt x="393" y="447"/>
                    </a:lnTo>
                    <a:lnTo>
                      <a:pt x="408" y="472"/>
                    </a:lnTo>
                    <a:lnTo>
                      <a:pt x="408" y="482"/>
                    </a:lnTo>
                    <a:lnTo>
                      <a:pt x="412" y="479"/>
                    </a:lnTo>
                    <a:lnTo>
                      <a:pt x="424" y="474"/>
                    </a:lnTo>
                    <a:lnTo>
                      <a:pt x="434" y="471"/>
                    </a:lnTo>
                    <a:lnTo>
                      <a:pt x="439" y="476"/>
                    </a:lnTo>
                    <a:lnTo>
                      <a:pt x="440" y="475"/>
                    </a:lnTo>
                    <a:lnTo>
                      <a:pt x="444" y="473"/>
                    </a:lnTo>
                    <a:lnTo>
                      <a:pt x="449" y="470"/>
                    </a:lnTo>
                    <a:lnTo>
                      <a:pt x="456" y="466"/>
                    </a:lnTo>
                    <a:lnTo>
                      <a:pt x="463" y="464"/>
                    </a:lnTo>
                    <a:lnTo>
                      <a:pt x="469" y="461"/>
                    </a:lnTo>
                    <a:lnTo>
                      <a:pt x="473" y="463"/>
                    </a:lnTo>
                    <a:lnTo>
                      <a:pt x="477" y="465"/>
                    </a:lnTo>
                    <a:lnTo>
                      <a:pt x="479" y="464"/>
                    </a:lnTo>
                    <a:lnTo>
                      <a:pt x="484" y="461"/>
                    </a:lnTo>
                    <a:lnTo>
                      <a:pt x="489" y="458"/>
                    </a:lnTo>
                    <a:lnTo>
                      <a:pt x="494" y="453"/>
                    </a:lnTo>
                    <a:lnTo>
                      <a:pt x="496" y="455"/>
                    </a:lnTo>
                    <a:lnTo>
                      <a:pt x="500" y="459"/>
                    </a:lnTo>
                    <a:lnTo>
                      <a:pt x="504" y="465"/>
                    </a:lnTo>
                    <a:lnTo>
                      <a:pt x="508" y="470"/>
                    </a:lnTo>
                    <a:lnTo>
                      <a:pt x="512" y="461"/>
                    </a:lnTo>
                    <a:lnTo>
                      <a:pt x="518" y="457"/>
                    </a:lnTo>
                    <a:lnTo>
                      <a:pt x="525" y="456"/>
                    </a:lnTo>
                    <a:lnTo>
                      <a:pt x="534" y="456"/>
                    </a:lnTo>
                    <a:lnTo>
                      <a:pt x="535" y="459"/>
                    </a:lnTo>
                    <a:lnTo>
                      <a:pt x="538" y="465"/>
                    </a:lnTo>
                    <a:lnTo>
                      <a:pt x="541" y="470"/>
                    </a:lnTo>
                    <a:lnTo>
                      <a:pt x="542" y="472"/>
                    </a:lnTo>
                    <a:lnTo>
                      <a:pt x="543" y="464"/>
                    </a:lnTo>
                    <a:lnTo>
                      <a:pt x="548" y="459"/>
                    </a:lnTo>
                    <a:lnTo>
                      <a:pt x="554" y="457"/>
                    </a:lnTo>
                    <a:lnTo>
                      <a:pt x="561" y="456"/>
                    </a:lnTo>
                    <a:lnTo>
                      <a:pt x="568" y="458"/>
                    </a:lnTo>
                    <a:lnTo>
                      <a:pt x="572" y="463"/>
                    </a:lnTo>
                    <a:lnTo>
                      <a:pt x="574" y="471"/>
                    </a:lnTo>
                    <a:lnTo>
                      <a:pt x="573" y="480"/>
                    </a:lnTo>
                    <a:lnTo>
                      <a:pt x="577" y="476"/>
                    </a:lnTo>
                    <a:lnTo>
                      <a:pt x="580" y="473"/>
                    </a:lnTo>
                    <a:lnTo>
                      <a:pt x="584" y="470"/>
                    </a:lnTo>
                    <a:lnTo>
                      <a:pt x="587" y="46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75" name="Freeform 19"/>
              <p:cNvSpPr>
                <a:spLocks/>
              </p:cNvSpPr>
              <p:nvPr/>
            </p:nvSpPr>
            <p:spPr bwMode="auto">
              <a:xfrm>
                <a:off x="2224" y="2037"/>
                <a:ext cx="131" cy="268"/>
              </a:xfrm>
              <a:custGeom>
                <a:avLst/>
                <a:gdLst>
                  <a:gd name="T0" fmla="*/ 80 w 260"/>
                  <a:gd name="T1" fmla="*/ 268 h 534"/>
                  <a:gd name="T2" fmla="*/ 85 w 260"/>
                  <a:gd name="T3" fmla="*/ 251 h 534"/>
                  <a:gd name="T4" fmla="*/ 102 w 260"/>
                  <a:gd name="T5" fmla="*/ 246 h 534"/>
                  <a:gd name="T6" fmla="*/ 109 w 260"/>
                  <a:gd name="T7" fmla="*/ 236 h 534"/>
                  <a:gd name="T8" fmla="*/ 117 w 260"/>
                  <a:gd name="T9" fmla="*/ 230 h 534"/>
                  <a:gd name="T10" fmla="*/ 111 w 260"/>
                  <a:gd name="T11" fmla="*/ 221 h 534"/>
                  <a:gd name="T12" fmla="*/ 128 w 260"/>
                  <a:gd name="T13" fmla="*/ 207 h 534"/>
                  <a:gd name="T14" fmla="*/ 115 w 260"/>
                  <a:gd name="T15" fmla="*/ 206 h 534"/>
                  <a:gd name="T16" fmla="*/ 122 w 260"/>
                  <a:gd name="T17" fmla="*/ 200 h 534"/>
                  <a:gd name="T18" fmla="*/ 121 w 260"/>
                  <a:gd name="T19" fmla="*/ 191 h 534"/>
                  <a:gd name="T20" fmla="*/ 128 w 260"/>
                  <a:gd name="T21" fmla="*/ 194 h 534"/>
                  <a:gd name="T22" fmla="*/ 126 w 260"/>
                  <a:gd name="T23" fmla="*/ 179 h 534"/>
                  <a:gd name="T24" fmla="*/ 126 w 260"/>
                  <a:gd name="T25" fmla="*/ 167 h 534"/>
                  <a:gd name="T26" fmla="*/ 131 w 260"/>
                  <a:gd name="T27" fmla="*/ 149 h 534"/>
                  <a:gd name="T28" fmla="*/ 122 w 260"/>
                  <a:gd name="T29" fmla="*/ 133 h 534"/>
                  <a:gd name="T30" fmla="*/ 115 w 260"/>
                  <a:gd name="T31" fmla="*/ 118 h 534"/>
                  <a:gd name="T32" fmla="*/ 116 w 260"/>
                  <a:gd name="T33" fmla="*/ 113 h 534"/>
                  <a:gd name="T34" fmla="*/ 112 w 260"/>
                  <a:gd name="T35" fmla="*/ 102 h 534"/>
                  <a:gd name="T36" fmla="*/ 103 w 260"/>
                  <a:gd name="T37" fmla="*/ 96 h 534"/>
                  <a:gd name="T38" fmla="*/ 93 w 260"/>
                  <a:gd name="T39" fmla="*/ 81 h 534"/>
                  <a:gd name="T40" fmla="*/ 99 w 260"/>
                  <a:gd name="T41" fmla="*/ 77 h 534"/>
                  <a:gd name="T42" fmla="*/ 93 w 260"/>
                  <a:gd name="T43" fmla="*/ 69 h 534"/>
                  <a:gd name="T44" fmla="*/ 83 w 260"/>
                  <a:gd name="T45" fmla="*/ 61 h 534"/>
                  <a:gd name="T46" fmla="*/ 89 w 260"/>
                  <a:gd name="T47" fmla="*/ 56 h 534"/>
                  <a:gd name="T48" fmla="*/ 82 w 260"/>
                  <a:gd name="T49" fmla="*/ 50 h 534"/>
                  <a:gd name="T50" fmla="*/ 74 w 260"/>
                  <a:gd name="T51" fmla="*/ 49 h 534"/>
                  <a:gd name="T52" fmla="*/ 60 w 260"/>
                  <a:gd name="T53" fmla="*/ 49 h 534"/>
                  <a:gd name="T54" fmla="*/ 69 w 260"/>
                  <a:gd name="T55" fmla="*/ 40 h 534"/>
                  <a:gd name="T56" fmla="*/ 63 w 260"/>
                  <a:gd name="T57" fmla="*/ 30 h 534"/>
                  <a:gd name="T58" fmla="*/ 51 w 260"/>
                  <a:gd name="T59" fmla="*/ 24 h 534"/>
                  <a:gd name="T60" fmla="*/ 59 w 260"/>
                  <a:gd name="T61" fmla="*/ 18 h 534"/>
                  <a:gd name="T62" fmla="*/ 47 w 260"/>
                  <a:gd name="T63" fmla="*/ 12 h 534"/>
                  <a:gd name="T64" fmla="*/ 38 w 260"/>
                  <a:gd name="T65" fmla="*/ 8 h 534"/>
                  <a:gd name="T66" fmla="*/ 25 w 260"/>
                  <a:gd name="T67" fmla="*/ 13 h 534"/>
                  <a:gd name="T68" fmla="*/ 28 w 260"/>
                  <a:gd name="T69" fmla="*/ 3 h 534"/>
                  <a:gd name="T70" fmla="*/ 15 w 260"/>
                  <a:gd name="T71" fmla="*/ 7 h 534"/>
                  <a:gd name="T72" fmla="*/ 3 w 260"/>
                  <a:gd name="T73" fmla="*/ 16 h 534"/>
                  <a:gd name="T74" fmla="*/ 19 w 260"/>
                  <a:gd name="T75" fmla="*/ 22 h 534"/>
                  <a:gd name="T76" fmla="*/ 31 w 260"/>
                  <a:gd name="T77" fmla="*/ 28 h 534"/>
                  <a:gd name="T78" fmla="*/ 38 w 260"/>
                  <a:gd name="T79" fmla="*/ 28 h 534"/>
                  <a:gd name="T80" fmla="*/ 53 w 260"/>
                  <a:gd name="T81" fmla="*/ 41 h 534"/>
                  <a:gd name="T82" fmla="*/ 53 w 260"/>
                  <a:gd name="T83" fmla="*/ 53 h 534"/>
                  <a:gd name="T84" fmla="*/ 70 w 260"/>
                  <a:gd name="T85" fmla="*/ 64 h 534"/>
                  <a:gd name="T86" fmla="*/ 83 w 260"/>
                  <a:gd name="T87" fmla="*/ 78 h 534"/>
                  <a:gd name="T88" fmla="*/ 88 w 260"/>
                  <a:gd name="T89" fmla="*/ 98 h 534"/>
                  <a:gd name="T90" fmla="*/ 100 w 260"/>
                  <a:gd name="T91" fmla="*/ 121 h 534"/>
                  <a:gd name="T92" fmla="*/ 111 w 260"/>
                  <a:gd name="T93" fmla="*/ 133 h 534"/>
                  <a:gd name="T94" fmla="*/ 114 w 260"/>
                  <a:gd name="T95" fmla="*/ 166 h 534"/>
                  <a:gd name="T96" fmla="*/ 106 w 260"/>
                  <a:gd name="T97" fmla="*/ 186 h 534"/>
                  <a:gd name="T98" fmla="*/ 100 w 260"/>
                  <a:gd name="T99" fmla="*/ 211 h 534"/>
                  <a:gd name="T100" fmla="*/ 82 w 260"/>
                  <a:gd name="T101" fmla="*/ 232 h 534"/>
                  <a:gd name="T102" fmla="*/ 70 w 260"/>
                  <a:gd name="T103" fmla="*/ 240 h 534"/>
                  <a:gd name="T104" fmla="*/ 70 w 260"/>
                  <a:gd name="T105" fmla="*/ 250 h 5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60" h="534">
                    <a:moveTo>
                      <a:pt x="140" y="522"/>
                    </a:moveTo>
                    <a:lnTo>
                      <a:pt x="145" y="524"/>
                    </a:lnTo>
                    <a:lnTo>
                      <a:pt x="150" y="526"/>
                    </a:lnTo>
                    <a:lnTo>
                      <a:pt x="153" y="530"/>
                    </a:lnTo>
                    <a:lnTo>
                      <a:pt x="158" y="534"/>
                    </a:lnTo>
                    <a:lnTo>
                      <a:pt x="158" y="530"/>
                    </a:lnTo>
                    <a:lnTo>
                      <a:pt x="160" y="521"/>
                    </a:lnTo>
                    <a:lnTo>
                      <a:pt x="161" y="509"/>
                    </a:lnTo>
                    <a:lnTo>
                      <a:pt x="161" y="500"/>
                    </a:lnTo>
                    <a:lnTo>
                      <a:pt x="168" y="500"/>
                    </a:lnTo>
                    <a:lnTo>
                      <a:pt x="177" y="499"/>
                    </a:lnTo>
                    <a:lnTo>
                      <a:pt x="185" y="498"/>
                    </a:lnTo>
                    <a:lnTo>
                      <a:pt x="192" y="499"/>
                    </a:lnTo>
                    <a:lnTo>
                      <a:pt x="198" y="515"/>
                    </a:lnTo>
                    <a:lnTo>
                      <a:pt x="203" y="491"/>
                    </a:lnTo>
                    <a:lnTo>
                      <a:pt x="209" y="486"/>
                    </a:lnTo>
                    <a:lnTo>
                      <a:pt x="221" y="490"/>
                    </a:lnTo>
                    <a:lnTo>
                      <a:pt x="221" y="486"/>
                    </a:lnTo>
                    <a:lnTo>
                      <a:pt x="220" y="479"/>
                    </a:lnTo>
                    <a:lnTo>
                      <a:pt x="217" y="471"/>
                    </a:lnTo>
                    <a:lnTo>
                      <a:pt x="213" y="465"/>
                    </a:lnTo>
                    <a:lnTo>
                      <a:pt x="221" y="455"/>
                    </a:lnTo>
                    <a:lnTo>
                      <a:pt x="224" y="455"/>
                    </a:lnTo>
                    <a:lnTo>
                      <a:pt x="228" y="456"/>
                    </a:lnTo>
                    <a:lnTo>
                      <a:pt x="232" y="459"/>
                    </a:lnTo>
                    <a:lnTo>
                      <a:pt x="237" y="461"/>
                    </a:lnTo>
                    <a:lnTo>
                      <a:pt x="236" y="456"/>
                    </a:lnTo>
                    <a:lnTo>
                      <a:pt x="232" y="452"/>
                    </a:lnTo>
                    <a:lnTo>
                      <a:pt x="227" y="446"/>
                    </a:lnTo>
                    <a:lnTo>
                      <a:pt x="220" y="441"/>
                    </a:lnTo>
                    <a:lnTo>
                      <a:pt x="223" y="433"/>
                    </a:lnTo>
                    <a:lnTo>
                      <a:pt x="236" y="432"/>
                    </a:lnTo>
                    <a:lnTo>
                      <a:pt x="245" y="427"/>
                    </a:lnTo>
                    <a:lnTo>
                      <a:pt x="251" y="421"/>
                    </a:lnTo>
                    <a:lnTo>
                      <a:pt x="255" y="413"/>
                    </a:lnTo>
                    <a:lnTo>
                      <a:pt x="249" y="416"/>
                    </a:lnTo>
                    <a:lnTo>
                      <a:pt x="239" y="418"/>
                    </a:lnTo>
                    <a:lnTo>
                      <a:pt x="231" y="418"/>
                    </a:lnTo>
                    <a:lnTo>
                      <a:pt x="223" y="417"/>
                    </a:lnTo>
                    <a:lnTo>
                      <a:pt x="228" y="410"/>
                    </a:lnTo>
                    <a:lnTo>
                      <a:pt x="232" y="407"/>
                    </a:lnTo>
                    <a:lnTo>
                      <a:pt x="238" y="407"/>
                    </a:lnTo>
                    <a:lnTo>
                      <a:pt x="245" y="409"/>
                    </a:lnTo>
                    <a:lnTo>
                      <a:pt x="244" y="404"/>
                    </a:lnTo>
                    <a:lnTo>
                      <a:pt x="242" y="399"/>
                    </a:lnTo>
                    <a:lnTo>
                      <a:pt x="237" y="394"/>
                    </a:lnTo>
                    <a:lnTo>
                      <a:pt x="231" y="391"/>
                    </a:lnTo>
                    <a:lnTo>
                      <a:pt x="234" y="388"/>
                    </a:lnTo>
                    <a:lnTo>
                      <a:pt x="236" y="385"/>
                    </a:lnTo>
                    <a:lnTo>
                      <a:pt x="241" y="381"/>
                    </a:lnTo>
                    <a:lnTo>
                      <a:pt x="244" y="377"/>
                    </a:lnTo>
                    <a:lnTo>
                      <a:pt x="246" y="379"/>
                    </a:lnTo>
                    <a:lnTo>
                      <a:pt x="249" y="381"/>
                    </a:lnTo>
                    <a:lnTo>
                      <a:pt x="251" y="385"/>
                    </a:lnTo>
                    <a:lnTo>
                      <a:pt x="254" y="387"/>
                    </a:lnTo>
                    <a:lnTo>
                      <a:pt x="254" y="381"/>
                    </a:lnTo>
                    <a:lnTo>
                      <a:pt x="253" y="376"/>
                    </a:lnTo>
                    <a:lnTo>
                      <a:pt x="250" y="370"/>
                    </a:lnTo>
                    <a:lnTo>
                      <a:pt x="245" y="363"/>
                    </a:lnTo>
                    <a:lnTo>
                      <a:pt x="250" y="356"/>
                    </a:lnTo>
                    <a:lnTo>
                      <a:pt x="254" y="347"/>
                    </a:lnTo>
                    <a:lnTo>
                      <a:pt x="257" y="337"/>
                    </a:lnTo>
                    <a:lnTo>
                      <a:pt x="257" y="327"/>
                    </a:lnTo>
                    <a:lnTo>
                      <a:pt x="254" y="331"/>
                    </a:lnTo>
                    <a:lnTo>
                      <a:pt x="251" y="333"/>
                    </a:lnTo>
                    <a:lnTo>
                      <a:pt x="247" y="334"/>
                    </a:lnTo>
                    <a:lnTo>
                      <a:pt x="244" y="335"/>
                    </a:lnTo>
                    <a:lnTo>
                      <a:pt x="247" y="324"/>
                    </a:lnTo>
                    <a:lnTo>
                      <a:pt x="254" y="310"/>
                    </a:lnTo>
                    <a:lnTo>
                      <a:pt x="260" y="296"/>
                    </a:lnTo>
                    <a:lnTo>
                      <a:pt x="260" y="283"/>
                    </a:lnTo>
                    <a:lnTo>
                      <a:pt x="252" y="286"/>
                    </a:lnTo>
                    <a:lnTo>
                      <a:pt x="246" y="283"/>
                    </a:lnTo>
                    <a:lnTo>
                      <a:pt x="244" y="273"/>
                    </a:lnTo>
                    <a:lnTo>
                      <a:pt x="243" y="265"/>
                    </a:lnTo>
                    <a:lnTo>
                      <a:pt x="241" y="258"/>
                    </a:lnTo>
                    <a:lnTo>
                      <a:pt x="237" y="250"/>
                    </a:lnTo>
                    <a:lnTo>
                      <a:pt x="230" y="242"/>
                    </a:lnTo>
                    <a:lnTo>
                      <a:pt x="224" y="235"/>
                    </a:lnTo>
                    <a:lnTo>
                      <a:pt x="228" y="235"/>
                    </a:lnTo>
                    <a:lnTo>
                      <a:pt x="232" y="237"/>
                    </a:lnTo>
                    <a:lnTo>
                      <a:pt x="236" y="238"/>
                    </a:lnTo>
                    <a:lnTo>
                      <a:pt x="239" y="239"/>
                    </a:lnTo>
                    <a:lnTo>
                      <a:pt x="237" y="234"/>
                    </a:lnTo>
                    <a:lnTo>
                      <a:pt x="231" y="225"/>
                    </a:lnTo>
                    <a:lnTo>
                      <a:pt x="224" y="216"/>
                    </a:lnTo>
                    <a:lnTo>
                      <a:pt x="220" y="209"/>
                    </a:lnTo>
                    <a:lnTo>
                      <a:pt x="220" y="208"/>
                    </a:lnTo>
                    <a:lnTo>
                      <a:pt x="221" y="205"/>
                    </a:lnTo>
                    <a:lnTo>
                      <a:pt x="223" y="204"/>
                    </a:lnTo>
                    <a:lnTo>
                      <a:pt x="229" y="203"/>
                    </a:lnTo>
                    <a:lnTo>
                      <a:pt x="224" y="197"/>
                    </a:lnTo>
                    <a:lnTo>
                      <a:pt x="219" y="194"/>
                    </a:lnTo>
                    <a:lnTo>
                      <a:pt x="213" y="193"/>
                    </a:lnTo>
                    <a:lnTo>
                      <a:pt x="205" y="192"/>
                    </a:lnTo>
                    <a:lnTo>
                      <a:pt x="197" y="187"/>
                    </a:lnTo>
                    <a:lnTo>
                      <a:pt x="189" y="180"/>
                    </a:lnTo>
                    <a:lnTo>
                      <a:pt x="183" y="171"/>
                    </a:lnTo>
                    <a:lnTo>
                      <a:pt x="182" y="163"/>
                    </a:lnTo>
                    <a:lnTo>
                      <a:pt x="184" y="161"/>
                    </a:lnTo>
                    <a:lnTo>
                      <a:pt x="190" y="159"/>
                    </a:lnTo>
                    <a:lnTo>
                      <a:pt x="196" y="161"/>
                    </a:lnTo>
                    <a:lnTo>
                      <a:pt x="203" y="163"/>
                    </a:lnTo>
                    <a:lnTo>
                      <a:pt x="200" y="156"/>
                    </a:lnTo>
                    <a:lnTo>
                      <a:pt x="196" y="153"/>
                    </a:lnTo>
                    <a:lnTo>
                      <a:pt x="190" y="150"/>
                    </a:lnTo>
                    <a:lnTo>
                      <a:pt x="182" y="149"/>
                    </a:lnTo>
                    <a:lnTo>
                      <a:pt x="182" y="146"/>
                    </a:lnTo>
                    <a:lnTo>
                      <a:pt x="183" y="142"/>
                    </a:lnTo>
                    <a:lnTo>
                      <a:pt x="185" y="138"/>
                    </a:lnTo>
                    <a:lnTo>
                      <a:pt x="188" y="133"/>
                    </a:lnTo>
                    <a:lnTo>
                      <a:pt x="184" y="130"/>
                    </a:lnTo>
                    <a:lnTo>
                      <a:pt x="178" y="127"/>
                    </a:lnTo>
                    <a:lnTo>
                      <a:pt x="170" y="124"/>
                    </a:lnTo>
                    <a:lnTo>
                      <a:pt x="165" y="121"/>
                    </a:lnTo>
                    <a:lnTo>
                      <a:pt x="167" y="119"/>
                    </a:lnTo>
                    <a:lnTo>
                      <a:pt x="170" y="117"/>
                    </a:lnTo>
                    <a:lnTo>
                      <a:pt x="175" y="116"/>
                    </a:lnTo>
                    <a:lnTo>
                      <a:pt x="180" y="113"/>
                    </a:lnTo>
                    <a:lnTo>
                      <a:pt x="176" y="112"/>
                    </a:lnTo>
                    <a:lnTo>
                      <a:pt x="170" y="111"/>
                    </a:lnTo>
                    <a:lnTo>
                      <a:pt x="162" y="111"/>
                    </a:lnTo>
                    <a:lnTo>
                      <a:pt x="156" y="111"/>
                    </a:lnTo>
                    <a:lnTo>
                      <a:pt x="161" y="107"/>
                    </a:lnTo>
                    <a:lnTo>
                      <a:pt x="162" y="100"/>
                    </a:lnTo>
                    <a:lnTo>
                      <a:pt x="161" y="94"/>
                    </a:lnTo>
                    <a:lnTo>
                      <a:pt x="159" y="89"/>
                    </a:lnTo>
                    <a:lnTo>
                      <a:pt x="155" y="93"/>
                    </a:lnTo>
                    <a:lnTo>
                      <a:pt x="151" y="95"/>
                    </a:lnTo>
                    <a:lnTo>
                      <a:pt x="146" y="97"/>
                    </a:lnTo>
                    <a:lnTo>
                      <a:pt x="142" y="98"/>
                    </a:lnTo>
                    <a:lnTo>
                      <a:pt x="136" y="98"/>
                    </a:lnTo>
                    <a:lnTo>
                      <a:pt x="130" y="98"/>
                    </a:lnTo>
                    <a:lnTo>
                      <a:pt x="125" y="98"/>
                    </a:lnTo>
                    <a:lnTo>
                      <a:pt x="120" y="97"/>
                    </a:lnTo>
                    <a:lnTo>
                      <a:pt x="122" y="94"/>
                    </a:lnTo>
                    <a:lnTo>
                      <a:pt x="127" y="90"/>
                    </a:lnTo>
                    <a:lnTo>
                      <a:pt x="132" y="87"/>
                    </a:lnTo>
                    <a:lnTo>
                      <a:pt x="140" y="85"/>
                    </a:lnTo>
                    <a:lnTo>
                      <a:pt x="136" y="79"/>
                    </a:lnTo>
                    <a:lnTo>
                      <a:pt x="130" y="75"/>
                    </a:lnTo>
                    <a:lnTo>
                      <a:pt x="122" y="74"/>
                    </a:lnTo>
                    <a:lnTo>
                      <a:pt x="113" y="74"/>
                    </a:lnTo>
                    <a:lnTo>
                      <a:pt x="120" y="67"/>
                    </a:lnTo>
                    <a:lnTo>
                      <a:pt x="125" y="59"/>
                    </a:lnTo>
                    <a:lnTo>
                      <a:pt x="129" y="52"/>
                    </a:lnTo>
                    <a:lnTo>
                      <a:pt x="130" y="46"/>
                    </a:lnTo>
                    <a:lnTo>
                      <a:pt x="121" y="49"/>
                    </a:lnTo>
                    <a:lnTo>
                      <a:pt x="110" y="49"/>
                    </a:lnTo>
                    <a:lnTo>
                      <a:pt x="101" y="48"/>
                    </a:lnTo>
                    <a:lnTo>
                      <a:pt x="98" y="46"/>
                    </a:lnTo>
                    <a:lnTo>
                      <a:pt x="100" y="43"/>
                    </a:lnTo>
                    <a:lnTo>
                      <a:pt x="105" y="41"/>
                    </a:lnTo>
                    <a:lnTo>
                      <a:pt x="110" y="38"/>
                    </a:lnTo>
                    <a:lnTo>
                      <a:pt x="117" y="36"/>
                    </a:lnTo>
                    <a:lnTo>
                      <a:pt x="114" y="33"/>
                    </a:lnTo>
                    <a:lnTo>
                      <a:pt x="109" y="29"/>
                    </a:lnTo>
                    <a:lnTo>
                      <a:pt x="105" y="27"/>
                    </a:lnTo>
                    <a:lnTo>
                      <a:pt x="99" y="25"/>
                    </a:lnTo>
                    <a:lnTo>
                      <a:pt x="93" y="24"/>
                    </a:lnTo>
                    <a:lnTo>
                      <a:pt x="89" y="24"/>
                    </a:lnTo>
                    <a:lnTo>
                      <a:pt x="83" y="24"/>
                    </a:lnTo>
                    <a:lnTo>
                      <a:pt x="79" y="24"/>
                    </a:lnTo>
                    <a:lnTo>
                      <a:pt x="79" y="11"/>
                    </a:lnTo>
                    <a:lnTo>
                      <a:pt x="76" y="15"/>
                    </a:lnTo>
                    <a:lnTo>
                      <a:pt x="72" y="18"/>
                    </a:lnTo>
                    <a:lnTo>
                      <a:pt x="67" y="20"/>
                    </a:lnTo>
                    <a:lnTo>
                      <a:pt x="62" y="23"/>
                    </a:lnTo>
                    <a:lnTo>
                      <a:pt x="55" y="25"/>
                    </a:lnTo>
                    <a:lnTo>
                      <a:pt x="49" y="26"/>
                    </a:lnTo>
                    <a:lnTo>
                      <a:pt x="45" y="27"/>
                    </a:lnTo>
                    <a:lnTo>
                      <a:pt x="40" y="27"/>
                    </a:lnTo>
                    <a:lnTo>
                      <a:pt x="47" y="21"/>
                    </a:lnTo>
                    <a:lnTo>
                      <a:pt x="52" y="13"/>
                    </a:lnTo>
                    <a:lnTo>
                      <a:pt x="55" y="6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5" y="8"/>
                    </a:lnTo>
                    <a:lnTo>
                      <a:pt x="37" y="11"/>
                    </a:lnTo>
                    <a:lnTo>
                      <a:pt x="30" y="13"/>
                    </a:lnTo>
                    <a:lnTo>
                      <a:pt x="22" y="16"/>
                    </a:lnTo>
                    <a:lnTo>
                      <a:pt x="14" y="17"/>
                    </a:lnTo>
                    <a:lnTo>
                      <a:pt x="7" y="16"/>
                    </a:lnTo>
                    <a:lnTo>
                      <a:pt x="0" y="15"/>
                    </a:lnTo>
                    <a:lnTo>
                      <a:pt x="6" y="31"/>
                    </a:lnTo>
                    <a:lnTo>
                      <a:pt x="11" y="33"/>
                    </a:lnTo>
                    <a:lnTo>
                      <a:pt x="18" y="36"/>
                    </a:lnTo>
                    <a:lnTo>
                      <a:pt x="23" y="40"/>
                    </a:lnTo>
                    <a:lnTo>
                      <a:pt x="26" y="44"/>
                    </a:lnTo>
                    <a:lnTo>
                      <a:pt x="37" y="43"/>
                    </a:lnTo>
                    <a:lnTo>
                      <a:pt x="47" y="43"/>
                    </a:lnTo>
                    <a:lnTo>
                      <a:pt x="54" y="46"/>
                    </a:lnTo>
                    <a:lnTo>
                      <a:pt x="60" y="49"/>
                    </a:lnTo>
                    <a:lnTo>
                      <a:pt x="61" y="52"/>
                    </a:lnTo>
                    <a:lnTo>
                      <a:pt x="61" y="55"/>
                    </a:lnTo>
                    <a:lnTo>
                      <a:pt x="60" y="58"/>
                    </a:lnTo>
                    <a:lnTo>
                      <a:pt x="57" y="62"/>
                    </a:lnTo>
                    <a:lnTo>
                      <a:pt x="64" y="59"/>
                    </a:lnTo>
                    <a:lnTo>
                      <a:pt x="70" y="57"/>
                    </a:lnTo>
                    <a:lnTo>
                      <a:pt x="75" y="56"/>
                    </a:lnTo>
                    <a:lnTo>
                      <a:pt x="77" y="56"/>
                    </a:lnTo>
                    <a:lnTo>
                      <a:pt x="82" y="61"/>
                    </a:lnTo>
                    <a:lnTo>
                      <a:pt x="92" y="69"/>
                    </a:lnTo>
                    <a:lnTo>
                      <a:pt x="102" y="77"/>
                    </a:lnTo>
                    <a:lnTo>
                      <a:pt x="106" y="81"/>
                    </a:lnTo>
                    <a:lnTo>
                      <a:pt x="105" y="86"/>
                    </a:lnTo>
                    <a:lnTo>
                      <a:pt x="102" y="92"/>
                    </a:lnTo>
                    <a:lnTo>
                      <a:pt x="100" y="98"/>
                    </a:lnTo>
                    <a:lnTo>
                      <a:pt x="98" y="103"/>
                    </a:lnTo>
                    <a:lnTo>
                      <a:pt x="105" y="105"/>
                    </a:lnTo>
                    <a:lnTo>
                      <a:pt x="113" y="109"/>
                    </a:lnTo>
                    <a:lnTo>
                      <a:pt x="120" y="112"/>
                    </a:lnTo>
                    <a:lnTo>
                      <a:pt x="128" y="118"/>
                    </a:lnTo>
                    <a:lnTo>
                      <a:pt x="133" y="123"/>
                    </a:lnTo>
                    <a:lnTo>
                      <a:pt x="138" y="128"/>
                    </a:lnTo>
                    <a:lnTo>
                      <a:pt x="142" y="134"/>
                    </a:lnTo>
                    <a:lnTo>
                      <a:pt x="143" y="140"/>
                    </a:lnTo>
                    <a:lnTo>
                      <a:pt x="151" y="140"/>
                    </a:lnTo>
                    <a:lnTo>
                      <a:pt x="160" y="146"/>
                    </a:lnTo>
                    <a:lnTo>
                      <a:pt x="165" y="156"/>
                    </a:lnTo>
                    <a:lnTo>
                      <a:pt x="165" y="173"/>
                    </a:lnTo>
                    <a:lnTo>
                      <a:pt x="169" y="176"/>
                    </a:lnTo>
                    <a:lnTo>
                      <a:pt x="174" y="181"/>
                    </a:lnTo>
                    <a:lnTo>
                      <a:pt x="175" y="188"/>
                    </a:lnTo>
                    <a:lnTo>
                      <a:pt x="175" y="196"/>
                    </a:lnTo>
                    <a:lnTo>
                      <a:pt x="188" y="201"/>
                    </a:lnTo>
                    <a:lnTo>
                      <a:pt x="197" y="210"/>
                    </a:lnTo>
                    <a:lnTo>
                      <a:pt x="199" y="224"/>
                    </a:lnTo>
                    <a:lnTo>
                      <a:pt x="191" y="241"/>
                    </a:lnTo>
                    <a:lnTo>
                      <a:pt x="198" y="242"/>
                    </a:lnTo>
                    <a:lnTo>
                      <a:pt x="205" y="245"/>
                    </a:lnTo>
                    <a:lnTo>
                      <a:pt x="212" y="249"/>
                    </a:lnTo>
                    <a:lnTo>
                      <a:pt x="216" y="254"/>
                    </a:lnTo>
                    <a:lnTo>
                      <a:pt x="220" y="260"/>
                    </a:lnTo>
                    <a:lnTo>
                      <a:pt x="220" y="265"/>
                    </a:lnTo>
                    <a:lnTo>
                      <a:pt x="217" y="271"/>
                    </a:lnTo>
                    <a:lnTo>
                      <a:pt x="212" y="278"/>
                    </a:lnTo>
                    <a:lnTo>
                      <a:pt x="221" y="295"/>
                    </a:lnTo>
                    <a:lnTo>
                      <a:pt x="226" y="314"/>
                    </a:lnTo>
                    <a:lnTo>
                      <a:pt x="226" y="330"/>
                    </a:lnTo>
                    <a:lnTo>
                      <a:pt x="221" y="342"/>
                    </a:lnTo>
                    <a:lnTo>
                      <a:pt x="214" y="352"/>
                    </a:lnTo>
                    <a:lnTo>
                      <a:pt x="211" y="358"/>
                    </a:lnTo>
                    <a:lnTo>
                      <a:pt x="209" y="364"/>
                    </a:lnTo>
                    <a:lnTo>
                      <a:pt x="211" y="370"/>
                    </a:lnTo>
                    <a:lnTo>
                      <a:pt x="212" y="378"/>
                    </a:lnTo>
                    <a:lnTo>
                      <a:pt x="211" y="387"/>
                    </a:lnTo>
                    <a:lnTo>
                      <a:pt x="206" y="396"/>
                    </a:lnTo>
                    <a:lnTo>
                      <a:pt x="196" y="403"/>
                    </a:lnTo>
                    <a:lnTo>
                      <a:pt x="198" y="421"/>
                    </a:lnTo>
                    <a:lnTo>
                      <a:pt x="196" y="437"/>
                    </a:lnTo>
                    <a:lnTo>
                      <a:pt x="186" y="449"/>
                    </a:lnTo>
                    <a:lnTo>
                      <a:pt x="169" y="453"/>
                    </a:lnTo>
                    <a:lnTo>
                      <a:pt x="167" y="457"/>
                    </a:lnTo>
                    <a:lnTo>
                      <a:pt x="163" y="463"/>
                    </a:lnTo>
                    <a:lnTo>
                      <a:pt x="160" y="468"/>
                    </a:lnTo>
                    <a:lnTo>
                      <a:pt x="155" y="472"/>
                    </a:lnTo>
                    <a:lnTo>
                      <a:pt x="151" y="476"/>
                    </a:lnTo>
                    <a:lnTo>
                      <a:pt x="144" y="478"/>
                    </a:lnTo>
                    <a:lnTo>
                      <a:pt x="138" y="478"/>
                    </a:lnTo>
                    <a:lnTo>
                      <a:pt x="130" y="477"/>
                    </a:lnTo>
                    <a:lnTo>
                      <a:pt x="129" y="482"/>
                    </a:lnTo>
                    <a:lnTo>
                      <a:pt x="130" y="487"/>
                    </a:lnTo>
                    <a:lnTo>
                      <a:pt x="132" y="493"/>
                    </a:lnTo>
                    <a:lnTo>
                      <a:pt x="138" y="498"/>
                    </a:lnTo>
                    <a:lnTo>
                      <a:pt x="140" y="522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76" name="Freeform 20"/>
              <p:cNvSpPr>
                <a:spLocks/>
              </p:cNvSpPr>
              <p:nvPr/>
            </p:nvSpPr>
            <p:spPr bwMode="auto">
              <a:xfrm>
                <a:off x="1986" y="2051"/>
                <a:ext cx="40" cy="9"/>
              </a:xfrm>
              <a:custGeom>
                <a:avLst/>
                <a:gdLst>
                  <a:gd name="T0" fmla="*/ 37 w 82"/>
                  <a:gd name="T1" fmla="*/ 0 h 20"/>
                  <a:gd name="T2" fmla="*/ 38 w 82"/>
                  <a:gd name="T3" fmla="*/ 1 h 20"/>
                  <a:gd name="T4" fmla="*/ 39 w 82"/>
                  <a:gd name="T5" fmla="*/ 3 h 20"/>
                  <a:gd name="T6" fmla="*/ 40 w 82"/>
                  <a:gd name="T7" fmla="*/ 5 h 20"/>
                  <a:gd name="T8" fmla="*/ 40 w 82"/>
                  <a:gd name="T9" fmla="*/ 7 h 20"/>
                  <a:gd name="T10" fmla="*/ 35 w 82"/>
                  <a:gd name="T11" fmla="*/ 8 h 20"/>
                  <a:gd name="T12" fmla="*/ 29 w 82"/>
                  <a:gd name="T13" fmla="*/ 8 h 20"/>
                  <a:gd name="T14" fmla="*/ 23 w 82"/>
                  <a:gd name="T15" fmla="*/ 9 h 20"/>
                  <a:gd name="T16" fmla="*/ 18 w 82"/>
                  <a:gd name="T17" fmla="*/ 9 h 20"/>
                  <a:gd name="T18" fmla="*/ 11 w 82"/>
                  <a:gd name="T19" fmla="*/ 9 h 20"/>
                  <a:gd name="T20" fmla="*/ 6 w 82"/>
                  <a:gd name="T21" fmla="*/ 9 h 20"/>
                  <a:gd name="T22" fmla="*/ 2 w 82"/>
                  <a:gd name="T23" fmla="*/ 9 h 20"/>
                  <a:gd name="T24" fmla="*/ 0 w 82"/>
                  <a:gd name="T25" fmla="*/ 8 h 20"/>
                  <a:gd name="T26" fmla="*/ 2 w 82"/>
                  <a:gd name="T27" fmla="*/ 7 h 20"/>
                  <a:gd name="T28" fmla="*/ 6 w 82"/>
                  <a:gd name="T29" fmla="*/ 7 h 20"/>
                  <a:gd name="T30" fmla="*/ 11 w 82"/>
                  <a:gd name="T31" fmla="*/ 6 h 20"/>
                  <a:gd name="T32" fmla="*/ 17 w 82"/>
                  <a:gd name="T33" fmla="*/ 5 h 20"/>
                  <a:gd name="T34" fmla="*/ 23 w 82"/>
                  <a:gd name="T35" fmla="*/ 4 h 20"/>
                  <a:gd name="T36" fmla="*/ 29 w 82"/>
                  <a:gd name="T37" fmla="*/ 3 h 20"/>
                  <a:gd name="T38" fmla="*/ 33 w 82"/>
                  <a:gd name="T39" fmla="*/ 1 h 20"/>
                  <a:gd name="T40" fmla="*/ 37 w 82"/>
                  <a:gd name="T41" fmla="*/ 0 h 2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2" h="20">
                    <a:moveTo>
                      <a:pt x="76" y="0"/>
                    </a:moveTo>
                    <a:lnTo>
                      <a:pt x="77" y="2"/>
                    </a:lnTo>
                    <a:lnTo>
                      <a:pt x="80" y="6"/>
                    </a:lnTo>
                    <a:lnTo>
                      <a:pt x="81" y="12"/>
                    </a:lnTo>
                    <a:lnTo>
                      <a:pt x="82" y="16"/>
                    </a:lnTo>
                    <a:lnTo>
                      <a:pt x="72" y="17"/>
                    </a:lnTo>
                    <a:lnTo>
                      <a:pt x="60" y="18"/>
                    </a:lnTo>
                    <a:lnTo>
                      <a:pt x="48" y="20"/>
                    </a:lnTo>
                    <a:lnTo>
                      <a:pt x="36" y="20"/>
                    </a:lnTo>
                    <a:lnTo>
                      <a:pt x="23" y="20"/>
                    </a:lnTo>
                    <a:lnTo>
                      <a:pt x="13" y="20"/>
                    </a:lnTo>
                    <a:lnTo>
                      <a:pt x="5" y="20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3" y="15"/>
                    </a:lnTo>
                    <a:lnTo>
                      <a:pt x="23" y="13"/>
                    </a:lnTo>
                    <a:lnTo>
                      <a:pt x="35" y="12"/>
                    </a:lnTo>
                    <a:lnTo>
                      <a:pt x="47" y="9"/>
                    </a:lnTo>
                    <a:lnTo>
                      <a:pt x="59" y="7"/>
                    </a:lnTo>
                    <a:lnTo>
                      <a:pt x="68" y="3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77" name="Freeform 21"/>
              <p:cNvSpPr>
                <a:spLocks/>
              </p:cNvSpPr>
              <p:nvPr/>
            </p:nvSpPr>
            <p:spPr bwMode="auto">
              <a:xfrm>
                <a:off x="1968" y="2016"/>
                <a:ext cx="54" cy="40"/>
              </a:xfrm>
              <a:custGeom>
                <a:avLst/>
                <a:gdLst>
                  <a:gd name="T0" fmla="*/ 53 w 107"/>
                  <a:gd name="T1" fmla="*/ 29 h 81"/>
                  <a:gd name="T2" fmla="*/ 53 w 107"/>
                  <a:gd name="T3" fmla="*/ 27 h 81"/>
                  <a:gd name="T4" fmla="*/ 53 w 107"/>
                  <a:gd name="T5" fmla="*/ 26 h 81"/>
                  <a:gd name="T6" fmla="*/ 53 w 107"/>
                  <a:gd name="T7" fmla="*/ 24 h 81"/>
                  <a:gd name="T8" fmla="*/ 54 w 107"/>
                  <a:gd name="T9" fmla="*/ 23 h 81"/>
                  <a:gd name="T10" fmla="*/ 51 w 107"/>
                  <a:gd name="T11" fmla="*/ 24 h 81"/>
                  <a:gd name="T12" fmla="*/ 49 w 107"/>
                  <a:gd name="T13" fmla="*/ 23 h 81"/>
                  <a:gd name="T14" fmla="*/ 48 w 107"/>
                  <a:gd name="T15" fmla="*/ 19 h 81"/>
                  <a:gd name="T16" fmla="*/ 51 w 107"/>
                  <a:gd name="T17" fmla="*/ 11 h 81"/>
                  <a:gd name="T18" fmla="*/ 48 w 107"/>
                  <a:gd name="T19" fmla="*/ 7 h 81"/>
                  <a:gd name="T20" fmla="*/ 46 w 107"/>
                  <a:gd name="T21" fmla="*/ 4 h 81"/>
                  <a:gd name="T22" fmla="*/ 44 w 107"/>
                  <a:gd name="T23" fmla="*/ 1 h 81"/>
                  <a:gd name="T24" fmla="*/ 41 w 107"/>
                  <a:gd name="T25" fmla="*/ 0 h 81"/>
                  <a:gd name="T26" fmla="*/ 39 w 107"/>
                  <a:gd name="T27" fmla="*/ 1 h 81"/>
                  <a:gd name="T28" fmla="*/ 36 w 107"/>
                  <a:gd name="T29" fmla="*/ 4 h 81"/>
                  <a:gd name="T30" fmla="*/ 34 w 107"/>
                  <a:gd name="T31" fmla="*/ 6 h 81"/>
                  <a:gd name="T32" fmla="*/ 32 w 107"/>
                  <a:gd name="T33" fmla="*/ 8 h 81"/>
                  <a:gd name="T34" fmla="*/ 29 w 107"/>
                  <a:gd name="T35" fmla="*/ 11 h 81"/>
                  <a:gd name="T36" fmla="*/ 27 w 107"/>
                  <a:gd name="T37" fmla="*/ 13 h 81"/>
                  <a:gd name="T38" fmla="*/ 25 w 107"/>
                  <a:gd name="T39" fmla="*/ 15 h 81"/>
                  <a:gd name="T40" fmla="*/ 23 w 107"/>
                  <a:gd name="T41" fmla="*/ 17 h 81"/>
                  <a:gd name="T42" fmla="*/ 21 w 107"/>
                  <a:gd name="T43" fmla="*/ 19 h 81"/>
                  <a:gd name="T44" fmla="*/ 18 w 107"/>
                  <a:gd name="T45" fmla="*/ 21 h 81"/>
                  <a:gd name="T46" fmla="*/ 16 w 107"/>
                  <a:gd name="T47" fmla="*/ 23 h 81"/>
                  <a:gd name="T48" fmla="*/ 13 w 107"/>
                  <a:gd name="T49" fmla="*/ 25 h 81"/>
                  <a:gd name="T50" fmla="*/ 10 w 107"/>
                  <a:gd name="T51" fmla="*/ 27 h 81"/>
                  <a:gd name="T52" fmla="*/ 8 w 107"/>
                  <a:gd name="T53" fmla="*/ 28 h 81"/>
                  <a:gd name="T54" fmla="*/ 6 w 107"/>
                  <a:gd name="T55" fmla="*/ 30 h 81"/>
                  <a:gd name="T56" fmla="*/ 5 w 107"/>
                  <a:gd name="T57" fmla="*/ 30 h 81"/>
                  <a:gd name="T58" fmla="*/ 4 w 107"/>
                  <a:gd name="T59" fmla="*/ 32 h 81"/>
                  <a:gd name="T60" fmla="*/ 2 w 107"/>
                  <a:gd name="T61" fmla="*/ 35 h 81"/>
                  <a:gd name="T62" fmla="*/ 1 w 107"/>
                  <a:gd name="T63" fmla="*/ 38 h 81"/>
                  <a:gd name="T64" fmla="*/ 0 w 107"/>
                  <a:gd name="T65" fmla="*/ 40 h 81"/>
                  <a:gd name="T66" fmla="*/ 8 w 107"/>
                  <a:gd name="T67" fmla="*/ 40 h 81"/>
                  <a:gd name="T68" fmla="*/ 17 w 107"/>
                  <a:gd name="T69" fmla="*/ 40 h 81"/>
                  <a:gd name="T70" fmla="*/ 25 w 107"/>
                  <a:gd name="T71" fmla="*/ 39 h 81"/>
                  <a:gd name="T72" fmla="*/ 33 w 107"/>
                  <a:gd name="T73" fmla="*/ 37 h 81"/>
                  <a:gd name="T74" fmla="*/ 40 w 107"/>
                  <a:gd name="T75" fmla="*/ 35 h 81"/>
                  <a:gd name="T76" fmla="*/ 46 w 107"/>
                  <a:gd name="T77" fmla="*/ 33 h 81"/>
                  <a:gd name="T78" fmla="*/ 50 w 107"/>
                  <a:gd name="T79" fmla="*/ 31 h 81"/>
                  <a:gd name="T80" fmla="*/ 53 w 107"/>
                  <a:gd name="T81" fmla="*/ 29 h 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7" h="81">
                    <a:moveTo>
                      <a:pt x="106" y="59"/>
                    </a:moveTo>
                    <a:lnTo>
                      <a:pt x="106" y="55"/>
                    </a:lnTo>
                    <a:lnTo>
                      <a:pt x="106" y="52"/>
                    </a:lnTo>
                    <a:lnTo>
                      <a:pt x="106" y="49"/>
                    </a:lnTo>
                    <a:lnTo>
                      <a:pt x="107" y="47"/>
                    </a:lnTo>
                    <a:lnTo>
                      <a:pt x="102" y="48"/>
                    </a:lnTo>
                    <a:lnTo>
                      <a:pt x="97" y="46"/>
                    </a:lnTo>
                    <a:lnTo>
                      <a:pt x="96" y="39"/>
                    </a:lnTo>
                    <a:lnTo>
                      <a:pt x="101" y="22"/>
                    </a:lnTo>
                    <a:lnTo>
                      <a:pt x="96" y="15"/>
                    </a:lnTo>
                    <a:lnTo>
                      <a:pt x="92" y="9"/>
                    </a:lnTo>
                    <a:lnTo>
                      <a:pt x="87" y="3"/>
                    </a:lnTo>
                    <a:lnTo>
                      <a:pt x="82" y="0"/>
                    </a:lnTo>
                    <a:lnTo>
                      <a:pt x="78" y="3"/>
                    </a:lnTo>
                    <a:lnTo>
                      <a:pt x="72" y="8"/>
                    </a:lnTo>
                    <a:lnTo>
                      <a:pt x="68" y="13"/>
                    </a:lnTo>
                    <a:lnTo>
                      <a:pt x="63" y="17"/>
                    </a:lnTo>
                    <a:lnTo>
                      <a:pt x="57" y="22"/>
                    </a:lnTo>
                    <a:lnTo>
                      <a:pt x="54" y="26"/>
                    </a:lnTo>
                    <a:lnTo>
                      <a:pt x="49" y="30"/>
                    </a:lnTo>
                    <a:lnTo>
                      <a:pt x="46" y="35"/>
                    </a:lnTo>
                    <a:lnTo>
                      <a:pt x="41" y="38"/>
                    </a:lnTo>
                    <a:lnTo>
                      <a:pt x="36" y="43"/>
                    </a:lnTo>
                    <a:lnTo>
                      <a:pt x="31" y="46"/>
                    </a:lnTo>
                    <a:lnTo>
                      <a:pt x="25" y="51"/>
                    </a:lnTo>
                    <a:lnTo>
                      <a:pt x="20" y="54"/>
                    </a:lnTo>
                    <a:lnTo>
                      <a:pt x="16" y="56"/>
                    </a:lnTo>
                    <a:lnTo>
                      <a:pt x="12" y="60"/>
                    </a:lnTo>
                    <a:lnTo>
                      <a:pt x="10" y="61"/>
                    </a:lnTo>
                    <a:lnTo>
                      <a:pt x="7" y="64"/>
                    </a:lnTo>
                    <a:lnTo>
                      <a:pt x="3" y="70"/>
                    </a:lnTo>
                    <a:lnTo>
                      <a:pt x="1" y="76"/>
                    </a:lnTo>
                    <a:lnTo>
                      <a:pt x="0" y="81"/>
                    </a:lnTo>
                    <a:lnTo>
                      <a:pt x="16" y="81"/>
                    </a:lnTo>
                    <a:lnTo>
                      <a:pt x="33" y="81"/>
                    </a:lnTo>
                    <a:lnTo>
                      <a:pt x="49" y="78"/>
                    </a:lnTo>
                    <a:lnTo>
                      <a:pt x="65" y="75"/>
                    </a:lnTo>
                    <a:lnTo>
                      <a:pt x="79" y="71"/>
                    </a:lnTo>
                    <a:lnTo>
                      <a:pt x="91" y="67"/>
                    </a:lnTo>
                    <a:lnTo>
                      <a:pt x="100" y="63"/>
                    </a:lnTo>
                    <a:lnTo>
                      <a:pt x="106" y="59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175" name="Group 9"/>
            <p:cNvGrpSpPr>
              <a:grpSpLocks/>
            </p:cNvGrpSpPr>
            <p:nvPr/>
          </p:nvGrpSpPr>
          <p:grpSpPr bwMode="auto">
            <a:xfrm>
              <a:off x="2610173" y="2041232"/>
              <a:ext cx="365881" cy="344263"/>
              <a:chOff x="1968" y="1928"/>
              <a:chExt cx="387" cy="463"/>
            </a:xfrm>
          </p:grpSpPr>
          <p:sp>
            <p:nvSpPr>
              <p:cNvPr id="254" name="Freeform 10"/>
              <p:cNvSpPr>
                <a:spLocks/>
              </p:cNvSpPr>
              <p:nvPr/>
            </p:nvSpPr>
            <p:spPr bwMode="auto">
              <a:xfrm>
                <a:off x="2006" y="1948"/>
                <a:ext cx="331" cy="338"/>
              </a:xfrm>
              <a:custGeom>
                <a:avLst/>
                <a:gdLst>
                  <a:gd name="T0" fmla="*/ 3 w 662"/>
                  <a:gd name="T1" fmla="*/ 54 h 678"/>
                  <a:gd name="T2" fmla="*/ 16 w 662"/>
                  <a:gd name="T3" fmla="*/ 32 h 678"/>
                  <a:gd name="T4" fmla="*/ 32 w 662"/>
                  <a:gd name="T5" fmla="*/ 16 h 678"/>
                  <a:gd name="T6" fmla="*/ 44 w 662"/>
                  <a:gd name="T7" fmla="*/ 8 h 678"/>
                  <a:gd name="T8" fmla="*/ 62 w 662"/>
                  <a:gd name="T9" fmla="*/ 1 h 678"/>
                  <a:gd name="T10" fmla="*/ 80 w 662"/>
                  <a:gd name="T11" fmla="*/ 2 h 678"/>
                  <a:gd name="T12" fmla="*/ 103 w 662"/>
                  <a:gd name="T13" fmla="*/ 2 h 678"/>
                  <a:gd name="T14" fmla="*/ 120 w 662"/>
                  <a:gd name="T15" fmla="*/ 14 h 678"/>
                  <a:gd name="T16" fmla="*/ 134 w 662"/>
                  <a:gd name="T17" fmla="*/ 26 h 678"/>
                  <a:gd name="T18" fmla="*/ 148 w 662"/>
                  <a:gd name="T19" fmla="*/ 35 h 678"/>
                  <a:gd name="T20" fmla="*/ 150 w 662"/>
                  <a:gd name="T21" fmla="*/ 49 h 678"/>
                  <a:gd name="T22" fmla="*/ 162 w 662"/>
                  <a:gd name="T23" fmla="*/ 64 h 678"/>
                  <a:gd name="T24" fmla="*/ 167 w 662"/>
                  <a:gd name="T25" fmla="*/ 77 h 678"/>
                  <a:gd name="T26" fmla="*/ 180 w 662"/>
                  <a:gd name="T27" fmla="*/ 86 h 678"/>
                  <a:gd name="T28" fmla="*/ 184 w 662"/>
                  <a:gd name="T29" fmla="*/ 100 h 678"/>
                  <a:gd name="T30" fmla="*/ 196 w 662"/>
                  <a:gd name="T31" fmla="*/ 107 h 678"/>
                  <a:gd name="T32" fmla="*/ 208 w 662"/>
                  <a:gd name="T33" fmla="*/ 106 h 678"/>
                  <a:gd name="T34" fmla="*/ 221 w 662"/>
                  <a:gd name="T35" fmla="*/ 105 h 678"/>
                  <a:gd name="T36" fmla="*/ 237 w 662"/>
                  <a:gd name="T37" fmla="*/ 111 h 678"/>
                  <a:gd name="T38" fmla="*/ 249 w 662"/>
                  <a:gd name="T39" fmla="*/ 117 h 678"/>
                  <a:gd name="T40" fmla="*/ 256 w 662"/>
                  <a:gd name="T41" fmla="*/ 118 h 678"/>
                  <a:gd name="T42" fmla="*/ 271 w 662"/>
                  <a:gd name="T43" fmla="*/ 130 h 678"/>
                  <a:gd name="T44" fmla="*/ 271 w 662"/>
                  <a:gd name="T45" fmla="*/ 142 h 678"/>
                  <a:gd name="T46" fmla="*/ 287 w 662"/>
                  <a:gd name="T47" fmla="*/ 154 h 678"/>
                  <a:gd name="T48" fmla="*/ 301 w 662"/>
                  <a:gd name="T49" fmla="*/ 168 h 678"/>
                  <a:gd name="T50" fmla="*/ 306 w 662"/>
                  <a:gd name="T51" fmla="*/ 187 h 678"/>
                  <a:gd name="T52" fmla="*/ 317 w 662"/>
                  <a:gd name="T53" fmla="*/ 210 h 678"/>
                  <a:gd name="T54" fmla="*/ 328 w 662"/>
                  <a:gd name="T55" fmla="*/ 222 h 678"/>
                  <a:gd name="T56" fmla="*/ 331 w 662"/>
                  <a:gd name="T57" fmla="*/ 254 h 678"/>
                  <a:gd name="T58" fmla="*/ 324 w 662"/>
                  <a:gd name="T59" fmla="*/ 274 h 678"/>
                  <a:gd name="T60" fmla="*/ 317 w 662"/>
                  <a:gd name="T61" fmla="*/ 300 h 678"/>
                  <a:gd name="T62" fmla="*/ 300 w 662"/>
                  <a:gd name="T63" fmla="*/ 321 h 678"/>
                  <a:gd name="T64" fmla="*/ 287 w 662"/>
                  <a:gd name="T65" fmla="*/ 328 h 678"/>
                  <a:gd name="T66" fmla="*/ 287 w 662"/>
                  <a:gd name="T67" fmla="*/ 338 h 678"/>
                  <a:gd name="T68" fmla="*/ 271 w 662"/>
                  <a:gd name="T69" fmla="*/ 330 h 678"/>
                  <a:gd name="T70" fmla="*/ 258 w 662"/>
                  <a:gd name="T71" fmla="*/ 319 h 678"/>
                  <a:gd name="T72" fmla="*/ 239 w 662"/>
                  <a:gd name="T73" fmla="*/ 316 h 678"/>
                  <a:gd name="T74" fmla="*/ 240 w 662"/>
                  <a:gd name="T75" fmla="*/ 335 h 678"/>
                  <a:gd name="T76" fmla="*/ 218 w 662"/>
                  <a:gd name="T77" fmla="*/ 332 h 678"/>
                  <a:gd name="T78" fmla="*/ 203 w 662"/>
                  <a:gd name="T79" fmla="*/ 334 h 678"/>
                  <a:gd name="T80" fmla="*/ 189 w 662"/>
                  <a:gd name="T81" fmla="*/ 329 h 678"/>
                  <a:gd name="T82" fmla="*/ 174 w 662"/>
                  <a:gd name="T83" fmla="*/ 325 h 678"/>
                  <a:gd name="T84" fmla="*/ 161 w 662"/>
                  <a:gd name="T85" fmla="*/ 325 h 678"/>
                  <a:gd name="T86" fmla="*/ 145 w 662"/>
                  <a:gd name="T87" fmla="*/ 320 h 678"/>
                  <a:gd name="T88" fmla="*/ 127 w 662"/>
                  <a:gd name="T89" fmla="*/ 319 h 678"/>
                  <a:gd name="T90" fmla="*/ 101 w 662"/>
                  <a:gd name="T91" fmla="*/ 312 h 678"/>
                  <a:gd name="T92" fmla="*/ 90 w 662"/>
                  <a:gd name="T93" fmla="*/ 290 h 678"/>
                  <a:gd name="T94" fmla="*/ 73 w 662"/>
                  <a:gd name="T95" fmla="*/ 279 h 678"/>
                  <a:gd name="T96" fmla="*/ 57 w 662"/>
                  <a:gd name="T97" fmla="*/ 263 h 678"/>
                  <a:gd name="T98" fmla="*/ 41 w 662"/>
                  <a:gd name="T99" fmla="*/ 247 h 678"/>
                  <a:gd name="T100" fmla="*/ 31 w 662"/>
                  <a:gd name="T101" fmla="*/ 234 h 678"/>
                  <a:gd name="T102" fmla="*/ 20 w 662"/>
                  <a:gd name="T103" fmla="*/ 220 h 678"/>
                  <a:gd name="T104" fmla="*/ 6 w 662"/>
                  <a:gd name="T105" fmla="*/ 205 h 678"/>
                  <a:gd name="T106" fmla="*/ 0 w 662"/>
                  <a:gd name="T107" fmla="*/ 182 h 678"/>
                  <a:gd name="T108" fmla="*/ 1 w 662"/>
                  <a:gd name="T109" fmla="*/ 164 h 678"/>
                  <a:gd name="T110" fmla="*/ 14 w 662"/>
                  <a:gd name="T111" fmla="*/ 139 h 678"/>
                  <a:gd name="T112" fmla="*/ 13 w 662"/>
                  <a:gd name="T113" fmla="*/ 121 h 678"/>
                  <a:gd name="T114" fmla="*/ 19 w 662"/>
                  <a:gd name="T115" fmla="*/ 106 h 678"/>
                  <a:gd name="T116" fmla="*/ 16 w 662"/>
                  <a:gd name="T117" fmla="*/ 99 h 678"/>
                  <a:gd name="T118" fmla="*/ 16 w 662"/>
                  <a:gd name="T119" fmla="*/ 92 h 678"/>
                  <a:gd name="T120" fmla="*/ 10 w 662"/>
                  <a:gd name="T121" fmla="*/ 76 h 6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62" h="678">
                    <a:moveTo>
                      <a:pt x="6" y="137"/>
                    </a:moveTo>
                    <a:lnTo>
                      <a:pt x="3" y="130"/>
                    </a:lnTo>
                    <a:lnTo>
                      <a:pt x="2" y="124"/>
                    </a:lnTo>
                    <a:lnTo>
                      <a:pt x="2" y="116"/>
                    </a:lnTo>
                    <a:lnTo>
                      <a:pt x="5" y="108"/>
                    </a:lnTo>
                    <a:lnTo>
                      <a:pt x="15" y="104"/>
                    </a:lnTo>
                    <a:lnTo>
                      <a:pt x="10" y="92"/>
                    </a:lnTo>
                    <a:lnTo>
                      <a:pt x="11" y="81"/>
                    </a:lnTo>
                    <a:lnTo>
                      <a:pt x="18" y="70"/>
                    </a:lnTo>
                    <a:lnTo>
                      <a:pt x="32" y="65"/>
                    </a:lnTo>
                    <a:lnTo>
                      <a:pt x="31" y="53"/>
                    </a:lnTo>
                    <a:lnTo>
                      <a:pt x="36" y="44"/>
                    </a:lnTo>
                    <a:lnTo>
                      <a:pt x="46" y="37"/>
                    </a:lnTo>
                    <a:lnTo>
                      <a:pt x="61" y="37"/>
                    </a:lnTo>
                    <a:lnTo>
                      <a:pt x="64" y="32"/>
                    </a:lnTo>
                    <a:lnTo>
                      <a:pt x="68" y="28"/>
                    </a:lnTo>
                    <a:lnTo>
                      <a:pt x="72" y="23"/>
                    </a:lnTo>
                    <a:lnTo>
                      <a:pt x="77" y="20"/>
                    </a:lnTo>
                    <a:lnTo>
                      <a:pt x="81" y="17"/>
                    </a:lnTo>
                    <a:lnTo>
                      <a:pt x="87" y="16"/>
                    </a:lnTo>
                    <a:lnTo>
                      <a:pt x="93" y="15"/>
                    </a:lnTo>
                    <a:lnTo>
                      <a:pt x="100" y="16"/>
                    </a:lnTo>
                    <a:lnTo>
                      <a:pt x="107" y="9"/>
                    </a:lnTo>
                    <a:lnTo>
                      <a:pt x="115" y="5"/>
                    </a:lnTo>
                    <a:lnTo>
                      <a:pt x="123" y="2"/>
                    </a:lnTo>
                    <a:lnTo>
                      <a:pt x="131" y="4"/>
                    </a:lnTo>
                    <a:lnTo>
                      <a:pt x="139" y="6"/>
                    </a:lnTo>
                    <a:lnTo>
                      <a:pt x="147" y="7"/>
                    </a:lnTo>
                    <a:lnTo>
                      <a:pt x="153" y="6"/>
                    </a:lnTo>
                    <a:lnTo>
                      <a:pt x="160" y="4"/>
                    </a:lnTo>
                    <a:lnTo>
                      <a:pt x="165" y="2"/>
                    </a:lnTo>
                    <a:lnTo>
                      <a:pt x="173" y="1"/>
                    </a:lnTo>
                    <a:lnTo>
                      <a:pt x="184" y="0"/>
                    </a:lnTo>
                    <a:lnTo>
                      <a:pt x="194" y="0"/>
                    </a:lnTo>
                    <a:lnTo>
                      <a:pt x="205" y="4"/>
                    </a:lnTo>
                    <a:lnTo>
                      <a:pt x="213" y="8"/>
                    </a:lnTo>
                    <a:lnTo>
                      <a:pt x="219" y="16"/>
                    </a:lnTo>
                    <a:lnTo>
                      <a:pt x="222" y="29"/>
                    </a:lnTo>
                    <a:lnTo>
                      <a:pt x="231" y="29"/>
                    </a:lnTo>
                    <a:lnTo>
                      <a:pt x="240" y="29"/>
                    </a:lnTo>
                    <a:lnTo>
                      <a:pt x="248" y="31"/>
                    </a:lnTo>
                    <a:lnTo>
                      <a:pt x="255" y="33"/>
                    </a:lnTo>
                    <a:lnTo>
                      <a:pt x="261" y="38"/>
                    </a:lnTo>
                    <a:lnTo>
                      <a:pt x="264" y="44"/>
                    </a:lnTo>
                    <a:lnTo>
                      <a:pt x="267" y="52"/>
                    </a:lnTo>
                    <a:lnTo>
                      <a:pt x="268" y="61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1" y="67"/>
                    </a:lnTo>
                    <a:lnTo>
                      <a:pt x="295" y="70"/>
                    </a:lnTo>
                    <a:lnTo>
                      <a:pt x="299" y="75"/>
                    </a:lnTo>
                    <a:lnTo>
                      <a:pt x="300" y="81"/>
                    </a:lnTo>
                    <a:lnTo>
                      <a:pt x="299" y="88"/>
                    </a:lnTo>
                    <a:lnTo>
                      <a:pt x="294" y="96"/>
                    </a:lnTo>
                    <a:lnTo>
                      <a:pt x="300" y="99"/>
                    </a:lnTo>
                    <a:lnTo>
                      <a:pt x="307" y="104"/>
                    </a:lnTo>
                    <a:lnTo>
                      <a:pt x="313" y="108"/>
                    </a:lnTo>
                    <a:lnTo>
                      <a:pt x="318" y="114"/>
                    </a:lnTo>
                    <a:lnTo>
                      <a:pt x="322" y="121"/>
                    </a:lnTo>
                    <a:lnTo>
                      <a:pt x="323" y="128"/>
                    </a:lnTo>
                    <a:lnTo>
                      <a:pt x="322" y="135"/>
                    </a:lnTo>
                    <a:lnTo>
                      <a:pt x="317" y="143"/>
                    </a:lnTo>
                    <a:lnTo>
                      <a:pt x="323" y="145"/>
                    </a:lnTo>
                    <a:lnTo>
                      <a:pt x="329" y="150"/>
                    </a:lnTo>
                    <a:lnTo>
                      <a:pt x="333" y="155"/>
                    </a:lnTo>
                    <a:lnTo>
                      <a:pt x="335" y="161"/>
                    </a:lnTo>
                    <a:lnTo>
                      <a:pt x="340" y="161"/>
                    </a:lnTo>
                    <a:lnTo>
                      <a:pt x="347" y="163"/>
                    </a:lnTo>
                    <a:lnTo>
                      <a:pt x="353" y="167"/>
                    </a:lnTo>
                    <a:lnTo>
                      <a:pt x="359" y="172"/>
                    </a:lnTo>
                    <a:lnTo>
                      <a:pt x="362" y="177"/>
                    </a:lnTo>
                    <a:lnTo>
                      <a:pt x="365" y="184"/>
                    </a:lnTo>
                    <a:lnTo>
                      <a:pt x="365" y="192"/>
                    </a:lnTo>
                    <a:lnTo>
                      <a:pt x="361" y="200"/>
                    </a:lnTo>
                    <a:lnTo>
                      <a:pt x="368" y="200"/>
                    </a:lnTo>
                    <a:lnTo>
                      <a:pt x="375" y="201"/>
                    </a:lnTo>
                    <a:lnTo>
                      <a:pt x="379" y="205"/>
                    </a:lnTo>
                    <a:lnTo>
                      <a:pt x="383" y="209"/>
                    </a:lnTo>
                    <a:lnTo>
                      <a:pt x="386" y="213"/>
                    </a:lnTo>
                    <a:lnTo>
                      <a:pt x="391" y="214"/>
                    </a:lnTo>
                    <a:lnTo>
                      <a:pt x="397" y="214"/>
                    </a:lnTo>
                    <a:lnTo>
                      <a:pt x="403" y="214"/>
                    </a:lnTo>
                    <a:lnTo>
                      <a:pt x="406" y="213"/>
                    </a:lnTo>
                    <a:lnTo>
                      <a:pt x="411" y="213"/>
                    </a:lnTo>
                    <a:lnTo>
                      <a:pt x="416" y="212"/>
                    </a:lnTo>
                    <a:lnTo>
                      <a:pt x="422" y="211"/>
                    </a:lnTo>
                    <a:lnTo>
                      <a:pt x="428" y="209"/>
                    </a:lnTo>
                    <a:lnTo>
                      <a:pt x="434" y="209"/>
                    </a:lnTo>
                    <a:lnTo>
                      <a:pt x="438" y="209"/>
                    </a:lnTo>
                    <a:lnTo>
                      <a:pt x="442" y="211"/>
                    </a:lnTo>
                    <a:lnTo>
                      <a:pt x="447" y="213"/>
                    </a:lnTo>
                    <a:lnTo>
                      <a:pt x="454" y="216"/>
                    </a:lnTo>
                    <a:lnTo>
                      <a:pt x="459" y="220"/>
                    </a:lnTo>
                    <a:lnTo>
                      <a:pt x="462" y="224"/>
                    </a:lnTo>
                    <a:lnTo>
                      <a:pt x="473" y="223"/>
                    </a:lnTo>
                    <a:lnTo>
                      <a:pt x="483" y="223"/>
                    </a:lnTo>
                    <a:lnTo>
                      <a:pt x="490" y="226"/>
                    </a:lnTo>
                    <a:lnTo>
                      <a:pt x="496" y="229"/>
                    </a:lnTo>
                    <a:lnTo>
                      <a:pt x="497" y="232"/>
                    </a:lnTo>
                    <a:lnTo>
                      <a:pt x="497" y="235"/>
                    </a:lnTo>
                    <a:lnTo>
                      <a:pt x="496" y="238"/>
                    </a:lnTo>
                    <a:lnTo>
                      <a:pt x="493" y="242"/>
                    </a:lnTo>
                    <a:lnTo>
                      <a:pt x="500" y="239"/>
                    </a:lnTo>
                    <a:lnTo>
                      <a:pt x="506" y="237"/>
                    </a:lnTo>
                    <a:lnTo>
                      <a:pt x="511" y="236"/>
                    </a:lnTo>
                    <a:lnTo>
                      <a:pt x="513" y="236"/>
                    </a:lnTo>
                    <a:lnTo>
                      <a:pt x="518" y="241"/>
                    </a:lnTo>
                    <a:lnTo>
                      <a:pt x="528" y="249"/>
                    </a:lnTo>
                    <a:lnTo>
                      <a:pt x="538" y="257"/>
                    </a:lnTo>
                    <a:lnTo>
                      <a:pt x="542" y="261"/>
                    </a:lnTo>
                    <a:lnTo>
                      <a:pt x="541" y="266"/>
                    </a:lnTo>
                    <a:lnTo>
                      <a:pt x="538" y="272"/>
                    </a:lnTo>
                    <a:lnTo>
                      <a:pt x="536" y="278"/>
                    </a:lnTo>
                    <a:lnTo>
                      <a:pt x="534" y="283"/>
                    </a:lnTo>
                    <a:lnTo>
                      <a:pt x="541" y="285"/>
                    </a:lnTo>
                    <a:lnTo>
                      <a:pt x="549" y="289"/>
                    </a:lnTo>
                    <a:lnTo>
                      <a:pt x="556" y="292"/>
                    </a:lnTo>
                    <a:lnTo>
                      <a:pt x="564" y="298"/>
                    </a:lnTo>
                    <a:lnTo>
                      <a:pt x="569" y="303"/>
                    </a:lnTo>
                    <a:lnTo>
                      <a:pt x="574" y="308"/>
                    </a:lnTo>
                    <a:lnTo>
                      <a:pt x="578" y="314"/>
                    </a:lnTo>
                    <a:lnTo>
                      <a:pt x="579" y="320"/>
                    </a:lnTo>
                    <a:lnTo>
                      <a:pt x="587" y="320"/>
                    </a:lnTo>
                    <a:lnTo>
                      <a:pt x="596" y="326"/>
                    </a:lnTo>
                    <a:lnTo>
                      <a:pt x="601" y="336"/>
                    </a:lnTo>
                    <a:lnTo>
                      <a:pt x="601" y="353"/>
                    </a:lnTo>
                    <a:lnTo>
                      <a:pt x="605" y="356"/>
                    </a:lnTo>
                    <a:lnTo>
                      <a:pt x="610" y="361"/>
                    </a:lnTo>
                    <a:lnTo>
                      <a:pt x="611" y="368"/>
                    </a:lnTo>
                    <a:lnTo>
                      <a:pt x="611" y="376"/>
                    </a:lnTo>
                    <a:lnTo>
                      <a:pt x="624" y="381"/>
                    </a:lnTo>
                    <a:lnTo>
                      <a:pt x="633" y="390"/>
                    </a:lnTo>
                    <a:lnTo>
                      <a:pt x="635" y="404"/>
                    </a:lnTo>
                    <a:lnTo>
                      <a:pt x="627" y="421"/>
                    </a:lnTo>
                    <a:lnTo>
                      <a:pt x="634" y="422"/>
                    </a:lnTo>
                    <a:lnTo>
                      <a:pt x="641" y="425"/>
                    </a:lnTo>
                    <a:lnTo>
                      <a:pt x="648" y="429"/>
                    </a:lnTo>
                    <a:lnTo>
                      <a:pt x="652" y="434"/>
                    </a:lnTo>
                    <a:lnTo>
                      <a:pt x="656" y="440"/>
                    </a:lnTo>
                    <a:lnTo>
                      <a:pt x="656" y="445"/>
                    </a:lnTo>
                    <a:lnTo>
                      <a:pt x="653" y="451"/>
                    </a:lnTo>
                    <a:lnTo>
                      <a:pt x="648" y="458"/>
                    </a:lnTo>
                    <a:lnTo>
                      <a:pt x="657" y="475"/>
                    </a:lnTo>
                    <a:lnTo>
                      <a:pt x="662" y="494"/>
                    </a:lnTo>
                    <a:lnTo>
                      <a:pt x="662" y="510"/>
                    </a:lnTo>
                    <a:lnTo>
                      <a:pt x="657" y="522"/>
                    </a:lnTo>
                    <a:lnTo>
                      <a:pt x="650" y="532"/>
                    </a:lnTo>
                    <a:lnTo>
                      <a:pt x="647" y="538"/>
                    </a:lnTo>
                    <a:lnTo>
                      <a:pt x="645" y="544"/>
                    </a:lnTo>
                    <a:lnTo>
                      <a:pt x="647" y="550"/>
                    </a:lnTo>
                    <a:lnTo>
                      <a:pt x="648" y="558"/>
                    </a:lnTo>
                    <a:lnTo>
                      <a:pt x="647" y="567"/>
                    </a:lnTo>
                    <a:lnTo>
                      <a:pt x="642" y="576"/>
                    </a:lnTo>
                    <a:lnTo>
                      <a:pt x="632" y="583"/>
                    </a:lnTo>
                    <a:lnTo>
                      <a:pt x="634" y="601"/>
                    </a:lnTo>
                    <a:lnTo>
                      <a:pt x="632" y="617"/>
                    </a:lnTo>
                    <a:lnTo>
                      <a:pt x="622" y="629"/>
                    </a:lnTo>
                    <a:lnTo>
                      <a:pt x="605" y="633"/>
                    </a:lnTo>
                    <a:lnTo>
                      <a:pt x="603" y="637"/>
                    </a:lnTo>
                    <a:lnTo>
                      <a:pt x="599" y="643"/>
                    </a:lnTo>
                    <a:lnTo>
                      <a:pt x="596" y="648"/>
                    </a:lnTo>
                    <a:lnTo>
                      <a:pt x="591" y="652"/>
                    </a:lnTo>
                    <a:lnTo>
                      <a:pt x="587" y="656"/>
                    </a:lnTo>
                    <a:lnTo>
                      <a:pt x="580" y="658"/>
                    </a:lnTo>
                    <a:lnTo>
                      <a:pt x="574" y="658"/>
                    </a:lnTo>
                    <a:lnTo>
                      <a:pt x="566" y="657"/>
                    </a:lnTo>
                    <a:lnTo>
                      <a:pt x="565" y="662"/>
                    </a:lnTo>
                    <a:lnTo>
                      <a:pt x="566" y="667"/>
                    </a:lnTo>
                    <a:lnTo>
                      <a:pt x="568" y="673"/>
                    </a:lnTo>
                    <a:lnTo>
                      <a:pt x="574" y="678"/>
                    </a:lnTo>
                    <a:lnTo>
                      <a:pt x="567" y="674"/>
                    </a:lnTo>
                    <a:lnTo>
                      <a:pt x="560" y="672"/>
                    </a:lnTo>
                    <a:lnTo>
                      <a:pt x="553" y="668"/>
                    </a:lnTo>
                    <a:lnTo>
                      <a:pt x="548" y="665"/>
                    </a:lnTo>
                    <a:lnTo>
                      <a:pt x="542" y="662"/>
                    </a:lnTo>
                    <a:lnTo>
                      <a:pt x="538" y="656"/>
                    </a:lnTo>
                    <a:lnTo>
                      <a:pt x="536" y="650"/>
                    </a:lnTo>
                    <a:lnTo>
                      <a:pt x="535" y="643"/>
                    </a:lnTo>
                    <a:lnTo>
                      <a:pt x="527" y="642"/>
                    </a:lnTo>
                    <a:lnTo>
                      <a:pt x="516" y="639"/>
                    </a:lnTo>
                    <a:lnTo>
                      <a:pt x="508" y="632"/>
                    </a:lnTo>
                    <a:lnTo>
                      <a:pt x="502" y="624"/>
                    </a:lnTo>
                    <a:lnTo>
                      <a:pt x="497" y="639"/>
                    </a:lnTo>
                    <a:lnTo>
                      <a:pt x="475" y="622"/>
                    </a:lnTo>
                    <a:lnTo>
                      <a:pt x="477" y="634"/>
                    </a:lnTo>
                    <a:lnTo>
                      <a:pt x="482" y="647"/>
                    </a:lnTo>
                    <a:lnTo>
                      <a:pt x="489" y="658"/>
                    </a:lnTo>
                    <a:lnTo>
                      <a:pt x="497" y="666"/>
                    </a:lnTo>
                    <a:lnTo>
                      <a:pt x="488" y="668"/>
                    </a:lnTo>
                    <a:lnTo>
                      <a:pt x="479" y="671"/>
                    </a:lnTo>
                    <a:lnTo>
                      <a:pt x="469" y="671"/>
                    </a:lnTo>
                    <a:lnTo>
                      <a:pt x="460" y="671"/>
                    </a:lnTo>
                    <a:lnTo>
                      <a:pt x="451" y="671"/>
                    </a:lnTo>
                    <a:lnTo>
                      <a:pt x="443" y="668"/>
                    </a:lnTo>
                    <a:lnTo>
                      <a:pt x="436" y="665"/>
                    </a:lnTo>
                    <a:lnTo>
                      <a:pt x="431" y="659"/>
                    </a:lnTo>
                    <a:lnTo>
                      <a:pt x="426" y="663"/>
                    </a:lnTo>
                    <a:lnTo>
                      <a:pt x="420" y="666"/>
                    </a:lnTo>
                    <a:lnTo>
                      <a:pt x="413" y="668"/>
                    </a:lnTo>
                    <a:lnTo>
                      <a:pt x="405" y="670"/>
                    </a:lnTo>
                    <a:lnTo>
                      <a:pt x="399" y="670"/>
                    </a:lnTo>
                    <a:lnTo>
                      <a:pt x="392" y="668"/>
                    </a:lnTo>
                    <a:lnTo>
                      <a:pt x="388" y="666"/>
                    </a:lnTo>
                    <a:lnTo>
                      <a:pt x="385" y="660"/>
                    </a:lnTo>
                    <a:lnTo>
                      <a:pt x="378" y="660"/>
                    </a:lnTo>
                    <a:lnTo>
                      <a:pt x="371" y="659"/>
                    </a:lnTo>
                    <a:lnTo>
                      <a:pt x="366" y="659"/>
                    </a:lnTo>
                    <a:lnTo>
                      <a:pt x="359" y="657"/>
                    </a:lnTo>
                    <a:lnTo>
                      <a:pt x="354" y="655"/>
                    </a:lnTo>
                    <a:lnTo>
                      <a:pt x="348" y="651"/>
                    </a:lnTo>
                    <a:lnTo>
                      <a:pt x="345" y="645"/>
                    </a:lnTo>
                    <a:lnTo>
                      <a:pt x="343" y="640"/>
                    </a:lnTo>
                    <a:lnTo>
                      <a:pt x="336" y="644"/>
                    </a:lnTo>
                    <a:lnTo>
                      <a:pt x="328" y="648"/>
                    </a:lnTo>
                    <a:lnTo>
                      <a:pt x="321" y="651"/>
                    </a:lnTo>
                    <a:lnTo>
                      <a:pt x="314" y="652"/>
                    </a:lnTo>
                    <a:lnTo>
                      <a:pt x="307" y="652"/>
                    </a:lnTo>
                    <a:lnTo>
                      <a:pt x="300" y="650"/>
                    </a:lnTo>
                    <a:lnTo>
                      <a:pt x="294" y="647"/>
                    </a:lnTo>
                    <a:lnTo>
                      <a:pt x="290" y="641"/>
                    </a:lnTo>
                    <a:lnTo>
                      <a:pt x="283" y="648"/>
                    </a:lnTo>
                    <a:lnTo>
                      <a:pt x="275" y="649"/>
                    </a:lnTo>
                    <a:lnTo>
                      <a:pt x="267" y="645"/>
                    </a:lnTo>
                    <a:lnTo>
                      <a:pt x="260" y="634"/>
                    </a:lnTo>
                    <a:lnTo>
                      <a:pt x="253" y="640"/>
                    </a:lnTo>
                    <a:lnTo>
                      <a:pt x="242" y="643"/>
                    </a:lnTo>
                    <a:lnTo>
                      <a:pt x="231" y="643"/>
                    </a:lnTo>
                    <a:lnTo>
                      <a:pt x="219" y="641"/>
                    </a:lnTo>
                    <a:lnTo>
                      <a:pt x="209" y="635"/>
                    </a:lnTo>
                    <a:lnTo>
                      <a:pt x="201" y="626"/>
                    </a:lnTo>
                    <a:lnTo>
                      <a:pt x="196" y="612"/>
                    </a:lnTo>
                    <a:lnTo>
                      <a:pt x="199" y="595"/>
                    </a:lnTo>
                    <a:lnTo>
                      <a:pt x="188" y="595"/>
                    </a:lnTo>
                    <a:lnTo>
                      <a:pt x="181" y="591"/>
                    </a:lnTo>
                    <a:lnTo>
                      <a:pt x="179" y="581"/>
                    </a:lnTo>
                    <a:lnTo>
                      <a:pt x="184" y="561"/>
                    </a:lnTo>
                    <a:lnTo>
                      <a:pt x="176" y="561"/>
                    </a:lnTo>
                    <a:lnTo>
                      <a:pt x="165" y="561"/>
                    </a:lnTo>
                    <a:lnTo>
                      <a:pt x="155" y="561"/>
                    </a:lnTo>
                    <a:lnTo>
                      <a:pt x="145" y="559"/>
                    </a:lnTo>
                    <a:lnTo>
                      <a:pt x="135" y="556"/>
                    </a:lnTo>
                    <a:lnTo>
                      <a:pt x="129" y="550"/>
                    </a:lnTo>
                    <a:lnTo>
                      <a:pt x="125" y="541"/>
                    </a:lnTo>
                    <a:lnTo>
                      <a:pt x="125" y="527"/>
                    </a:lnTo>
                    <a:lnTo>
                      <a:pt x="114" y="527"/>
                    </a:lnTo>
                    <a:lnTo>
                      <a:pt x="103" y="521"/>
                    </a:lnTo>
                    <a:lnTo>
                      <a:pt x="96" y="512"/>
                    </a:lnTo>
                    <a:lnTo>
                      <a:pt x="94" y="499"/>
                    </a:lnTo>
                    <a:lnTo>
                      <a:pt x="88" y="498"/>
                    </a:lnTo>
                    <a:lnTo>
                      <a:pt x="82" y="495"/>
                    </a:lnTo>
                    <a:lnTo>
                      <a:pt x="77" y="491"/>
                    </a:lnTo>
                    <a:lnTo>
                      <a:pt x="71" y="487"/>
                    </a:lnTo>
                    <a:lnTo>
                      <a:pt x="66" y="481"/>
                    </a:lnTo>
                    <a:lnTo>
                      <a:pt x="63" y="475"/>
                    </a:lnTo>
                    <a:lnTo>
                      <a:pt x="61" y="469"/>
                    </a:lnTo>
                    <a:lnTo>
                      <a:pt x="59" y="464"/>
                    </a:lnTo>
                    <a:lnTo>
                      <a:pt x="51" y="466"/>
                    </a:lnTo>
                    <a:lnTo>
                      <a:pt x="44" y="464"/>
                    </a:lnTo>
                    <a:lnTo>
                      <a:pt x="40" y="457"/>
                    </a:lnTo>
                    <a:lnTo>
                      <a:pt x="40" y="441"/>
                    </a:lnTo>
                    <a:lnTo>
                      <a:pt x="28" y="442"/>
                    </a:lnTo>
                    <a:lnTo>
                      <a:pt x="21" y="440"/>
                    </a:lnTo>
                    <a:lnTo>
                      <a:pt x="18" y="430"/>
                    </a:lnTo>
                    <a:lnTo>
                      <a:pt x="21" y="413"/>
                    </a:lnTo>
                    <a:lnTo>
                      <a:pt x="12" y="411"/>
                    </a:lnTo>
                    <a:lnTo>
                      <a:pt x="8" y="403"/>
                    </a:lnTo>
                    <a:lnTo>
                      <a:pt x="8" y="392"/>
                    </a:lnTo>
                    <a:lnTo>
                      <a:pt x="11" y="381"/>
                    </a:lnTo>
                    <a:lnTo>
                      <a:pt x="4" y="373"/>
                    </a:lnTo>
                    <a:lnTo>
                      <a:pt x="0" y="366"/>
                    </a:lnTo>
                    <a:lnTo>
                      <a:pt x="1" y="357"/>
                    </a:lnTo>
                    <a:lnTo>
                      <a:pt x="9" y="348"/>
                    </a:lnTo>
                    <a:lnTo>
                      <a:pt x="4" y="342"/>
                    </a:lnTo>
                    <a:lnTo>
                      <a:pt x="2" y="335"/>
                    </a:lnTo>
                    <a:lnTo>
                      <a:pt x="1" y="328"/>
                    </a:lnTo>
                    <a:lnTo>
                      <a:pt x="1" y="320"/>
                    </a:lnTo>
                    <a:lnTo>
                      <a:pt x="4" y="311"/>
                    </a:lnTo>
                    <a:lnTo>
                      <a:pt x="9" y="300"/>
                    </a:lnTo>
                    <a:lnTo>
                      <a:pt x="17" y="290"/>
                    </a:lnTo>
                    <a:lnTo>
                      <a:pt x="28" y="278"/>
                    </a:lnTo>
                    <a:lnTo>
                      <a:pt x="23" y="273"/>
                    </a:lnTo>
                    <a:lnTo>
                      <a:pt x="20" y="266"/>
                    </a:lnTo>
                    <a:lnTo>
                      <a:pt x="21" y="258"/>
                    </a:lnTo>
                    <a:lnTo>
                      <a:pt x="25" y="250"/>
                    </a:lnTo>
                    <a:lnTo>
                      <a:pt x="26" y="242"/>
                    </a:lnTo>
                    <a:lnTo>
                      <a:pt x="28" y="234"/>
                    </a:lnTo>
                    <a:lnTo>
                      <a:pt x="33" y="226"/>
                    </a:lnTo>
                    <a:lnTo>
                      <a:pt x="40" y="222"/>
                    </a:lnTo>
                    <a:lnTo>
                      <a:pt x="39" y="218"/>
                    </a:lnTo>
                    <a:lnTo>
                      <a:pt x="38" y="212"/>
                    </a:lnTo>
                    <a:lnTo>
                      <a:pt x="35" y="208"/>
                    </a:lnTo>
                    <a:lnTo>
                      <a:pt x="34" y="206"/>
                    </a:lnTo>
                    <a:lnTo>
                      <a:pt x="33" y="204"/>
                    </a:lnTo>
                    <a:lnTo>
                      <a:pt x="32" y="200"/>
                    </a:lnTo>
                    <a:lnTo>
                      <a:pt x="31" y="198"/>
                    </a:lnTo>
                    <a:lnTo>
                      <a:pt x="30" y="196"/>
                    </a:lnTo>
                    <a:lnTo>
                      <a:pt x="30" y="192"/>
                    </a:lnTo>
                    <a:lnTo>
                      <a:pt x="30" y="189"/>
                    </a:lnTo>
                    <a:lnTo>
                      <a:pt x="30" y="186"/>
                    </a:lnTo>
                    <a:lnTo>
                      <a:pt x="31" y="184"/>
                    </a:lnTo>
                    <a:lnTo>
                      <a:pt x="26" y="185"/>
                    </a:lnTo>
                    <a:lnTo>
                      <a:pt x="21" y="183"/>
                    </a:lnTo>
                    <a:lnTo>
                      <a:pt x="20" y="176"/>
                    </a:lnTo>
                    <a:lnTo>
                      <a:pt x="25" y="159"/>
                    </a:lnTo>
                    <a:lnTo>
                      <a:pt x="20" y="152"/>
                    </a:lnTo>
                    <a:lnTo>
                      <a:pt x="16" y="146"/>
                    </a:lnTo>
                    <a:lnTo>
                      <a:pt x="11" y="140"/>
                    </a:lnTo>
                    <a:lnTo>
                      <a:pt x="6" y="1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55" name="Freeform 11"/>
              <p:cNvSpPr>
                <a:spLocks/>
              </p:cNvSpPr>
              <p:nvPr/>
            </p:nvSpPr>
            <p:spPr bwMode="auto">
              <a:xfrm>
                <a:off x="2044" y="2008"/>
                <a:ext cx="24" cy="17"/>
              </a:xfrm>
              <a:custGeom>
                <a:avLst/>
                <a:gdLst>
                  <a:gd name="T0" fmla="*/ 6 w 49"/>
                  <a:gd name="T1" fmla="*/ 4 h 34"/>
                  <a:gd name="T2" fmla="*/ 9 w 49"/>
                  <a:gd name="T3" fmla="*/ 1 h 34"/>
                  <a:gd name="T4" fmla="*/ 13 w 49"/>
                  <a:gd name="T5" fmla="*/ 0 h 34"/>
                  <a:gd name="T6" fmla="*/ 16 w 49"/>
                  <a:gd name="T7" fmla="*/ 0 h 34"/>
                  <a:gd name="T8" fmla="*/ 18 w 49"/>
                  <a:gd name="T9" fmla="*/ 1 h 34"/>
                  <a:gd name="T10" fmla="*/ 20 w 49"/>
                  <a:gd name="T11" fmla="*/ 2 h 34"/>
                  <a:gd name="T12" fmla="*/ 22 w 49"/>
                  <a:gd name="T13" fmla="*/ 4 h 34"/>
                  <a:gd name="T14" fmla="*/ 23 w 49"/>
                  <a:gd name="T15" fmla="*/ 7 h 34"/>
                  <a:gd name="T16" fmla="*/ 23 w 49"/>
                  <a:gd name="T17" fmla="*/ 9 h 34"/>
                  <a:gd name="T18" fmla="*/ 24 w 49"/>
                  <a:gd name="T19" fmla="*/ 11 h 34"/>
                  <a:gd name="T20" fmla="*/ 24 w 49"/>
                  <a:gd name="T21" fmla="*/ 13 h 34"/>
                  <a:gd name="T22" fmla="*/ 22 w 49"/>
                  <a:gd name="T23" fmla="*/ 15 h 34"/>
                  <a:gd name="T24" fmla="*/ 19 w 49"/>
                  <a:gd name="T25" fmla="*/ 17 h 34"/>
                  <a:gd name="T26" fmla="*/ 17 w 49"/>
                  <a:gd name="T27" fmla="*/ 17 h 34"/>
                  <a:gd name="T28" fmla="*/ 14 w 49"/>
                  <a:gd name="T29" fmla="*/ 17 h 34"/>
                  <a:gd name="T30" fmla="*/ 11 w 49"/>
                  <a:gd name="T31" fmla="*/ 17 h 34"/>
                  <a:gd name="T32" fmla="*/ 9 w 49"/>
                  <a:gd name="T33" fmla="*/ 17 h 34"/>
                  <a:gd name="T34" fmla="*/ 6 w 49"/>
                  <a:gd name="T35" fmla="*/ 17 h 34"/>
                  <a:gd name="T36" fmla="*/ 3 w 49"/>
                  <a:gd name="T37" fmla="*/ 16 h 34"/>
                  <a:gd name="T38" fmla="*/ 2 w 49"/>
                  <a:gd name="T39" fmla="*/ 16 h 34"/>
                  <a:gd name="T40" fmla="*/ 0 w 49"/>
                  <a:gd name="T41" fmla="*/ 15 h 34"/>
                  <a:gd name="T42" fmla="*/ 1 w 49"/>
                  <a:gd name="T43" fmla="*/ 13 h 34"/>
                  <a:gd name="T44" fmla="*/ 1 w 49"/>
                  <a:gd name="T45" fmla="*/ 11 h 34"/>
                  <a:gd name="T46" fmla="*/ 2 w 49"/>
                  <a:gd name="T47" fmla="*/ 9 h 34"/>
                  <a:gd name="T48" fmla="*/ 3 w 49"/>
                  <a:gd name="T49" fmla="*/ 7 h 34"/>
                  <a:gd name="T50" fmla="*/ 6 w 49"/>
                  <a:gd name="T51" fmla="*/ 9 h 34"/>
                  <a:gd name="T52" fmla="*/ 8 w 49"/>
                  <a:gd name="T53" fmla="*/ 9 h 34"/>
                  <a:gd name="T54" fmla="*/ 10 w 49"/>
                  <a:gd name="T55" fmla="*/ 9 h 34"/>
                  <a:gd name="T56" fmla="*/ 11 w 49"/>
                  <a:gd name="T57" fmla="*/ 8 h 34"/>
                  <a:gd name="T58" fmla="*/ 12 w 49"/>
                  <a:gd name="T59" fmla="*/ 7 h 34"/>
                  <a:gd name="T60" fmla="*/ 11 w 49"/>
                  <a:gd name="T61" fmla="*/ 5 h 34"/>
                  <a:gd name="T62" fmla="*/ 10 w 49"/>
                  <a:gd name="T63" fmla="*/ 4 h 34"/>
                  <a:gd name="T64" fmla="*/ 6 w 49"/>
                  <a:gd name="T65" fmla="*/ 4 h 3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9" h="34">
                    <a:moveTo>
                      <a:pt x="13" y="7"/>
                    </a:moveTo>
                    <a:lnTo>
                      <a:pt x="19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1"/>
                    </a:lnTo>
                    <a:lnTo>
                      <a:pt x="41" y="3"/>
                    </a:lnTo>
                    <a:lnTo>
                      <a:pt x="44" y="7"/>
                    </a:lnTo>
                    <a:lnTo>
                      <a:pt x="46" y="13"/>
                    </a:lnTo>
                    <a:lnTo>
                      <a:pt x="46" y="18"/>
                    </a:lnTo>
                    <a:lnTo>
                      <a:pt x="49" y="21"/>
                    </a:lnTo>
                    <a:lnTo>
                      <a:pt x="48" y="25"/>
                    </a:lnTo>
                    <a:lnTo>
                      <a:pt x="44" y="30"/>
                    </a:lnTo>
                    <a:lnTo>
                      <a:pt x="38" y="33"/>
                    </a:lnTo>
                    <a:lnTo>
                      <a:pt x="34" y="34"/>
                    </a:lnTo>
                    <a:lnTo>
                      <a:pt x="29" y="34"/>
                    </a:lnTo>
                    <a:lnTo>
                      <a:pt x="23" y="34"/>
                    </a:lnTo>
                    <a:lnTo>
                      <a:pt x="18" y="34"/>
                    </a:lnTo>
                    <a:lnTo>
                      <a:pt x="13" y="33"/>
                    </a:lnTo>
                    <a:lnTo>
                      <a:pt x="7" y="32"/>
                    </a:lnTo>
                    <a:lnTo>
                      <a:pt x="4" y="31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7" y="18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5" y="14"/>
                    </a:lnTo>
                    <a:lnTo>
                      <a:pt x="23" y="10"/>
                    </a:lnTo>
                    <a:lnTo>
                      <a:pt x="20" y="8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56" name="Freeform 12"/>
              <p:cNvSpPr>
                <a:spLocks/>
              </p:cNvSpPr>
              <p:nvPr/>
            </p:nvSpPr>
            <p:spPr bwMode="auto">
              <a:xfrm>
                <a:off x="2105" y="2136"/>
                <a:ext cx="21" cy="35"/>
              </a:xfrm>
              <a:custGeom>
                <a:avLst/>
                <a:gdLst>
                  <a:gd name="T0" fmla="*/ 4 w 43"/>
                  <a:gd name="T1" fmla="*/ 0 h 70"/>
                  <a:gd name="T2" fmla="*/ 9 w 43"/>
                  <a:gd name="T3" fmla="*/ 3 h 70"/>
                  <a:gd name="T4" fmla="*/ 11 w 43"/>
                  <a:gd name="T5" fmla="*/ 6 h 70"/>
                  <a:gd name="T6" fmla="*/ 13 w 43"/>
                  <a:gd name="T7" fmla="*/ 8 h 70"/>
                  <a:gd name="T8" fmla="*/ 14 w 43"/>
                  <a:gd name="T9" fmla="*/ 11 h 70"/>
                  <a:gd name="T10" fmla="*/ 14 w 43"/>
                  <a:gd name="T11" fmla="*/ 14 h 70"/>
                  <a:gd name="T12" fmla="*/ 15 w 43"/>
                  <a:gd name="T13" fmla="*/ 16 h 70"/>
                  <a:gd name="T14" fmla="*/ 17 w 43"/>
                  <a:gd name="T15" fmla="*/ 19 h 70"/>
                  <a:gd name="T16" fmla="*/ 21 w 43"/>
                  <a:gd name="T17" fmla="*/ 22 h 70"/>
                  <a:gd name="T18" fmla="*/ 18 w 43"/>
                  <a:gd name="T19" fmla="*/ 23 h 70"/>
                  <a:gd name="T20" fmla="*/ 15 w 43"/>
                  <a:gd name="T21" fmla="*/ 26 h 70"/>
                  <a:gd name="T22" fmla="*/ 13 w 43"/>
                  <a:gd name="T23" fmla="*/ 30 h 70"/>
                  <a:gd name="T24" fmla="*/ 11 w 43"/>
                  <a:gd name="T25" fmla="*/ 35 h 70"/>
                  <a:gd name="T26" fmla="*/ 11 w 43"/>
                  <a:gd name="T27" fmla="*/ 31 h 70"/>
                  <a:gd name="T28" fmla="*/ 11 w 43"/>
                  <a:gd name="T29" fmla="*/ 28 h 70"/>
                  <a:gd name="T30" fmla="*/ 11 w 43"/>
                  <a:gd name="T31" fmla="*/ 25 h 70"/>
                  <a:gd name="T32" fmla="*/ 11 w 43"/>
                  <a:gd name="T33" fmla="*/ 23 h 70"/>
                  <a:gd name="T34" fmla="*/ 10 w 43"/>
                  <a:gd name="T35" fmla="*/ 21 h 70"/>
                  <a:gd name="T36" fmla="*/ 8 w 43"/>
                  <a:gd name="T37" fmla="*/ 19 h 70"/>
                  <a:gd name="T38" fmla="*/ 6 w 43"/>
                  <a:gd name="T39" fmla="*/ 16 h 70"/>
                  <a:gd name="T40" fmla="*/ 6 w 43"/>
                  <a:gd name="T41" fmla="*/ 14 h 70"/>
                  <a:gd name="T42" fmla="*/ 5 w 43"/>
                  <a:gd name="T43" fmla="*/ 16 h 70"/>
                  <a:gd name="T44" fmla="*/ 3 w 43"/>
                  <a:gd name="T45" fmla="*/ 19 h 70"/>
                  <a:gd name="T46" fmla="*/ 3 w 43"/>
                  <a:gd name="T47" fmla="*/ 22 h 70"/>
                  <a:gd name="T48" fmla="*/ 2 w 43"/>
                  <a:gd name="T49" fmla="*/ 25 h 70"/>
                  <a:gd name="T50" fmla="*/ 1 w 43"/>
                  <a:gd name="T51" fmla="*/ 22 h 70"/>
                  <a:gd name="T52" fmla="*/ 1 w 43"/>
                  <a:gd name="T53" fmla="*/ 18 h 70"/>
                  <a:gd name="T54" fmla="*/ 0 w 43"/>
                  <a:gd name="T55" fmla="*/ 15 h 70"/>
                  <a:gd name="T56" fmla="*/ 0 w 43"/>
                  <a:gd name="T57" fmla="*/ 12 h 70"/>
                  <a:gd name="T58" fmla="*/ 1 w 43"/>
                  <a:gd name="T59" fmla="*/ 10 h 70"/>
                  <a:gd name="T60" fmla="*/ 2 w 43"/>
                  <a:gd name="T61" fmla="*/ 6 h 70"/>
                  <a:gd name="T62" fmla="*/ 3 w 43"/>
                  <a:gd name="T63" fmla="*/ 3 h 70"/>
                  <a:gd name="T64" fmla="*/ 4 w 43"/>
                  <a:gd name="T65" fmla="*/ 0 h 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3" h="70">
                    <a:moveTo>
                      <a:pt x="9" y="0"/>
                    </a:moveTo>
                    <a:lnTo>
                      <a:pt x="18" y="5"/>
                    </a:lnTo>
                    <a:lnTo>
                      <a:pt x="23" y="11"/>
                    </a:lnTo>
                    <a:lnTo>
                      <a:pt x="26" y="15"/>
                    </a:lnTo>
                    <a:lnTo>
                      <a:pt x="28" y="21"/>
                    </a:lnTo>
                    <a:lnTo>
                      <a:pt x="28" y="27"/>
                    </a:lnTo>
                    <a:lnTo>
                      <a:pt x="30" y="32"/>
                    </a:lnTo>
                    <a:lnTo>
                      <a:pt x="35" y="38"/>
                    </a:lnTo>
                    <a:lnTo>
                      <a:pt x="43" y="44"/>
                    </a:lnTo>
                    <a:lnTo>
                      <a:pt x="36" y="46"/>
                    </a:lnTo>
                    <a:lnTo>
                      <a:pt x="30" y="51"/>
                    </a:lnTo>
                    <a:lnTo>
                      <a:pt x="26" y="59"/>
                    </a:lnTo>
                    <a:lnTo>
                      <a:pt x="23" y="70"/>
                    </a:lnTo>
                    <a:lnTo>
                      <a:pt x="22" y="62"/>
                    </a:lnTo>
                    <a:lnTo>
                      <a:pt x="22" y="55"/>
                    </a:lnTo>
                    <a:lnTo>
                      <a:pt x="22" y="50"/>
                    </a:lnTo>
                    <a:lnTo>
                      <a:pt x="23" y="45"/>
                    </a:lnTo>
                    <a:lnTo>
                      <a:pt x="20" y="42"/>
                    </a:lnTo>
                    <a:lnTo>
                      <a:pt x="17" y="38"/>
                    </a:lnTo>
                    <a:lnTo>
                      <a:pt x="13" y="32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7" y="37"/>
                    </a:lnTo>
                    <a:lnTo>
                      <a:pt x="6" y="43"/>
                    </a:lnTo>
                    <a:lnTo>
                      <a:pt x="5" y="49"/>
                    </a:lnTo>
                    <a:lnTo>
                      <a:pt x="3" y="43"/>
                    </a:lnTo>
                    <a:lnTo>
                      <a:pt x="2" y="36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5" y="12"/>
                    </a:lnTo>
                    <a:lnTo>
                      <a:pt x="7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57" name="Freeform 13"/>
              <p:cNvSpPr>
                <a:spLocks/>
              </p:cNvSpPr>
              <p:nvPr/>
            </p:nvSpPr>
            <p:spPr bwMode="auto">
              <a:xfrm>
                <a:off x="2132" y="2170"/>
                <a:ext cx="139" cy="85"/>
              </a:xfrm>
              <a:custGeom>
                <a:avLst/>
                <a:gdLst>
                  <a:gd name="T0" fmla="*/ 4 w 277"/>
                  <a:gd name="T1" fmla="*/ 6 h 170"/>
                  <a:gd name="T2" fmla="*/ 10 w 277"/>
                  <a:gd name="T3" fmla="*/ 12 h 170"/>
                  <a:gd name="T4" fmla="*/ 21 w 277"/>
                  <a:gd name="T5" fmla="*/ 14 h 170"/>
                  <a:gd name="T6" fmla="*/ 19 w 277"/>
                  <a:gd name="T7" fmla="*/ 27 h 170"/>
                  <a:gd name="T8" fmla="*/ 25 w 277"/>
                  <a:gd name="T9" fmla="*/ 35 h 170"/>
                  <a:gd name="T10" fmla="*/ 35 w 277"/>
                  <a:gd name="T11" fmla="*/ 39 h 170"/>
                  <a:gd name="T12" fmla="*/ 45 w 277"/>
                  <a:gd name="T13" fmla="*/ 42 h 170"/>
                  <a:gd name="T14" fmla="*/ 48 w 277"/>
                  <a:gd name="T15" fmla="*/ 51 h 170"/>
                  <a:gd name="T16" fmla="*/ 57 w 277"/>
                  <a:gd name="T17" fmla="*/ 54 h 170"/>
                  <a:gd name="T18" fmla="*/ 69 w 277"/>
                  <a:gd name="T19" fmla="*/ 54 h 170"/>
                  <a:gd name="T20" fmla="*/ 76 w 277"/>
                  <a:gd name="T21" fmla="*/ 63 h 170"/>
                  <a:gd name="T22" fmla="*/ 87 w 277"/>
                  <a:gd name="T23" fmla="*/ 66 h 170"/>
                  <a:gd name="T24" fmla="*/ 97 w 277"/>
                  <a:gd name="T25" fmla="*/ 65 h 170"/>
                  <a:gd name="T26" fmla="*/ 105 w 277"/>
                  <a:gd name="T27" fmla="*/ 64 h 170"/>
                  <a:gd name="T28" fmla="*/ 107 w 277"/>
                  <a:gd name="T29" fmla="*/ 56 h 170"/>
                  <a:gd name="T30" fmla="*/ 117 w 277"/>
                  <a:gd name="T31" fmla="*/ 55 h 170"/>
                  <a:gd name="T32" fmla="*/ 121 w 277"/>
                  <a:gd name="T33" fmla="*/ 46 h 170"/>
                  <a:gd name="T34" fmla="*/ 121 w 277"/>
                  <a:gd name="T35" fmla="*/ 36 h 170"/>
                  <a:gd name="T36" fmla="*/ 112 w 277"/>
                  <a:gd name="T37" fmla="*/ 13 h 170"/>
                  <a:gd name="T38" fmla="*/ 117 w 277"/>
                  <a:gd name="T39" fmla="*/ 15 h 170"/>
                  <a:gd name="T40" fmla="*/ 123 w 277"/>
                  <a:gd name="T41" fmla="*/ 20 h 170"/>
                  <a:gd name="T42" fmla="*/ 132 w 277"/>
                  <a:gd name="T43" fmla="*/ 22 h 170"/>
                  <a:gd name="T44" fmla="*/ 132 w 277"/>
                  <a:gd name="T45" fmla="*/ 35 h 170"/>
                  <a:gd name="T46" fmla="*/ 134 w 277"/>
                  <a:gd name="T47" fmla="*/ 39 h 170"/>
                  <a:gd name="T48" fmla="*/ 128 w 277"/>
                  <a:gd name="T49" fmla="*/ 40 h 170"/>
                  <a:gd name="T50" fmla="*/ 128 w 277"/>
                  <a:gd name="T51" fmla="*/ 50 h 170"/>
                  <a:gd name="T52" fmla="*/ 131 w 277"/>
                  <a:gd name="T53" fmla="*/ 67 h 170"/>
                  <a:gd name="T54" fmla="*/ 126 w 277"/>
                  <a:gd name="T55" fmla="*/ 66 h 170"/>
                  <a:gd name="T56" fmla="*/ 121 w 277"/>
                  <a:gd name="T57" fmla="*/ 65 h 170"/>
                  <a:gd name="T58" fmla="*/ 111 w 277"/>
                  <a:gd name="T59" fmla="*/ 69 h 170"/>
                  <a:gd name="T60" fmla="*/ 111 w 277"/>
                  <a:gd name="T61" fmla="*/ 76 h 170"/>
                  <a:gd name="T62" fmla="*/ 109 w 277"/>
                  <a:gd name="T63" fmla="*/ 76 h 170"/>
                  <a:gd name="T64" fmla="*/ 106 w 277"/>
                  <a:gd name="T65" fmla="*/ 75 h 170"/>
                  <a:gd name="T66" fmla="*/ 96 w 277"/>
                  <a:gd name="T67" fmla="*/ 76 h 170"/>
                  <a:gd name="T68" fmla="*/ 87 w 277"/>
                  <a:gd name="T69" fmla="*/ 76 h 170"/>
                  <a:gd name="T70" fmla="*/ 82 w 277"/>
                  <a:gd name="T71" fmla="*/ 81 h 170"/>
                  <a:gd name="T72" fmla="*/ 79 w 277"/>
                  <a:gd name="T73" fmla="*/ 80 h 170"/>
                  <a:gd name="T74" fmla="*/ 68 w 277"/>
                  <a:gd name="T75" fmla="*/ 66 h 170"/>
                  <a:gd name="T76" fmla="*/ 69 w 277"/>
                  <a:gd name="T77" fmla="*/ 77 h 170"/>
                  <a:gd name="T78" fmla="*/ 64 w 277"/>
                  <a:gd name="T79" fmla="*/ 77 h 170"/>
                  <a:gd name="T80" fmla="*/ 56 w 277"/>
                  <a:gd name="T81" fmla="*/ 70 h 170"/>
                  <a:gd name="T82" fmla="*/ 48 w 277"/>
                  <a:gd name="T83" fmla="*/ 66 h 170"/>
                  <a:gd name="T84" fmla="*/ 48 w 277"/>
                  <a:gd name="T85" fmla="*/ 72 h 170"/>
                  <a:gd name="T86" fmla="*/ 44 w 277"/>
                  <a:gd name="T87" fmla="*/ 66 h 170"/>
                  <a:gd name="T88" fmla="*/ 40 w 277"/>
                  <a:gd name="T89" fmla="*/ 58 h 170"/>
                  <a:gd name="T90" fmla="*/ 27 w 277"/>
                  <a:gd name="T91" fmla="*/ 64 h 170"/>
                  <a:gd name="T92" fmla="*/ 36 w 277"/>
                  <a:gd name="T93" fmla="*/ 52 h 170"/>
                  <a:gd name="T94" fmla="*/ 31 w 277"/>
                  <a:gd name="T95" fmla="*/ 51 h 170"/>
                  <a:gd name="T96" fmla="*/ 24 w 277"/>
                  <a:gd name="T97" fmla="*/ 51 h 170"/>
                  <a:gd name="T98" fmla="*/ 26 w 277"/>
                  <a:gd name="T99" fmla="*/ 41 h 170"/>
                  <a:gd name="T100" fmla="*/ 20 w 277"/>
                  <a:gd name="T101" fmla="*/ 40 h 170"/>
                  <a:gd name="T102" fmla="*/ 17 w 277"/>
                  <a:gd name="T103" fmla="*/ 43 h 170"/>
                  <a:gd name="T104" fmla="*/ 13 w 277"/>
                  <a:gd name="T105" fmla="*/ 42 h 170"/>
                  <a:gd name="T106" fmla="*/ 11 w 277"/>
                  <a:gd name="T107" fmla="*/ 18 h 170"/>
                  <a:gd name="T108" fmla="*/ 3 w 277"/>
                  <a:gd name="T109" fmla="*/ 22 h 170"/>
                  <a:gd name="T110" fmla="*/ 1 w 277"/>
                  <a:gd name="T111" fmla="*/ 21 h 170"/>
                  <a:gd name="T112" fmla="*/ 1 w 277"/>
                  <a:gd name="T113" fmla="*/ 0 h 17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77" h="170">
                    <a:moveTo>
                      <a:pt x="2" y="0"/>
                    </a:moveTo>
                    <a:lnTo>
                      <a:pt x="4" y="7"/>
                    </a:lnTo>
                    <a:lnTo>
                      <a:pt x="8" y="12"/>
                    </a:lnTo>
                    <a:lnTo>
                      <a:pt x="11" y="16"/>
                    </a:lnTo>
                    <a:lnTo>
                      <a:pt x="16" y="20"/>
                    </a:lnTo>
                    <a:lnTo>
                      <a:pt x="20" y="23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42" y="28"/>
                    </a:lnTo>
                    <a:lnTo>
                      <a:pt x="39" y="37"/>
                    </a:lnTo>
                    <a:lnTo>
                      <a:pt x="38" y="45"/>
                    </a:lnTo>
                    <a:lnTo>
                      <a:pt x="38" y="53"/>
                    </a:lnTo>
                    <a:lnTo>
                      <a:pt x="40" y="60"/>
                    </a:lnTo>
                    <a:lnTo>
                      <a:pt x="43" y="66"/>
                    </a:lnTo>
                    <a:lnTo>
                      <a:pt x="49" y="69"/>
                    </a:lnTo>
                    <a:lnTo>
                      <a:pt x="57" y="71"/>
                    </a:lnTo>
                    <a:lnTo>
                      <a:pt x="66" y="70"/>
                    </a:lnTo>
                    <a:lnTo>
                      <a:pt x="69" y="78"/>
                    </a:lnTo>
                    <a:lnTo>
                      <a:pt x="73" y="84"/>
                    </a:lnTo>
                    <a:lnTo>
                      <a:pt x="80" y="85"/>
                    </a:lnTo>
                    <a:lnTo>
                      <a:pt x="89" y="83"/>
                    </a:lnTo>
                    <a:lnTo>
                      <a:pt x="89" y="90"/>
                    </a:lnTo>
                    <a:lnTo>
                      <a:pt x="92" y="96"/>
                    </a:lnTo>
                    <a:lnTo>
                      <a:pt x="95" y="101"/>
                    </a:lnTo>
                    <a:lnTo>
                      <a:pt x="100" y="105"/>
                    </a:lnTo>
                    <a:lnTo>
                      <a:pt x="105" y="107"/>
                    </a:lnTo>
                    <a:lnTo>
                      <a:pt x="114" y="107"/>
                    </a:lnTo>
                    <a:lnTo>
                      <a:pt x="124" y="105"/>
                    </a:lnTo>
                    <a:lnTo>
                      <a:pt x="137" y="100"/>
                    </a:lnTo>
                    <a:lnTo>
                      <a:pt x="138" y="107"/>
                    </a:lnTo>
                    <a:lnTo>
                      <a:pt x="141" y="113"/>
                    </a:lnTo>
                    <a:lnTo>
                      <a:pt x="146" y="120"/>
                    </a:lnTo>
                    <a:lnTo>
                      <a:pt x="152" y="126"/>
                    </a:lnTo>
                    <a:lnTo>
                      <a:pt x="157" y="130"/>
                    </a:lnTo>
                    <a:lnTo>
                      <a:pt x="165" y="131"/>
                    </a:lnTo>
                    <a:lnTo>
                      <a:pt x="173" y="131"/>
                    </a:lnTo>
                    <a:lnTo>
                      <a:pt x="183" y="127"/>
                    </a:lnTo>
                    <a:lnTo>
                      <a:pt x="188" y="129"/>
                    </a:lnTo>
                    <a:lnTo>
                      <a:pt x="194" y="130"/>
                    </a:lnTo>
                    <a:lnTo>
                      <a:pt x="200" y="130"/>
                    </a:lnTo>
                    <a:lnTo>
                      <a:pt x="206" y="129"/>
                    </a:lnTo>
                    <a:lnTo>
                      <a:pt x="209" y="127"/>
                    </a:lnTo>
                    <a:lnTo>
                      <a:pt x="213" y="123"/>
                    </a:lnTo>
                    <a:lnTo>
                      <a:pt x="214" y="117"/>
                    </a:lnTo>
                    <a:lnTo>
                      <a:pt x="214" y="111"/>
                    </a:lnTo>
                    <a:lnTo>
                      <a:pt x="221" y="112"/>
                    </a:lnTo>
                    <a:lnTo>
                      <a:pt x="228" y="112"/>
                    </a:lnTo>
                    <a:lnTo>
                      <a:pt x="233" y="109"/>
                    </a:lnTo>
                    <a:lnTo>
                      <a:pt x="238" y="105"/>
                    </a:lnTo>
                    <a:lnTo>
                      <a:pt x="240" y="99"/>
                    </a:lnTo>
                    <a:lnTo>
                      <a:pt x="241" y="92"/>
                    </a:lnTo>
                    <a:lnTo>
                      <a:pt x="239" y="84"/>
                    </a:lnTo>
                    <a:lnTo>
                      <a:pt x="234" y="76"/>
                    </a:lnTo>
                    <a:lnTo>
                      <a:pt x="242" y="71"/>
                    </a:lnTo>
                    <a:lnTo>
                      <a:pt x="245" y="60"/>
                    </a:lnTo>
                    <a:lnTo>
                      <a:pt x="239" y="44"/>
                    </a:lnTo>
                    <a:lnTo>
                      <a:pt x="224" y="25"/>
                    </a:lnTo>
                    <a:lnTo>
                      <a:pt x="228" y="20"/>
                    </a:lnTo>
                    <a:lnTo>
                      <a:pt x="231" y="24"/>
                    </a:lnTo>
                    <a:lnTo>
                      <a:pt x="234" y="29"/>
                    </a:lnTo>
                    <a:lnTo>
                      <a:pt x="238" y="32"/>
                    </a:lnTo>
                    <a:lnTo>
                      <a:pt x="242" y="36"/>
                    </a:lnTo>
                    <a:lnTo>
                      <a:pt x="246" y="39"/>
                    </a:lnTo>
                    <a:lnTo>
                      <a:pt x="252" y="42"/>
                    </a:lnTo>
                    <a:lnTo>
                      <a:pt x="257" y="43"/>
                    </a:lnTo>
                    <a:lnTo>
                      <a:pt x="263" y="43"/>
                    </a:lnTo>
                    <a:lnTo>
                      <a:pt x="259" y="51"/>
                    </a:lnTo>
                    <a:lnTo>
                      <a:pt x="257" y="60"/>
                    </a:lnTo>
                    <a:lnTo>
                      <a:pt x="263" y="70"/>
                    </a:lnTo>
                    <a:lnTo>
                      <a:pt x="277" y="78"/>
                    </a:lnTo>
                    <a:lnTo>
                      <a:pt x="272" y="78"/>
                    </a:lnTo>
                    <a:lnTo>
                      <a:pt x="267" y="78"/>
                    </a:lnTo>
                    <a:lnTo>
                      <a:pt x="261" y="77"/>
                    </a:lnTo>
                    <a:lnTo>
                      <a:pt x="255" y="74"/>
                    </a:lnTo>
                    <a:lnTo>
                      <a:pt x="256" y="80"/>
                    </a:lnTo>
                    <a:lnTo>
                      <a:pt x="257" y="86"/>
                    </a:lnTo>
                    <a:lnTo>
                      <a:pt x="256" y="93"/>
                    </a:lnTo>
                    <a:lnTo>
                      <a:pt x="255" y="99"/>
                    </a:lnTo>
                    <a:lnTo>
                      <a:pt x="260" y="111"/>
                    </a:lnTo>
                    <a:lnTo>
                      <a:pt x="262" y="122"/>
                    </a:lnTo>
                    <a:lnTo>
                      <a:pt x="261" y="134"/>
                    </a:lnTo>
                    <a:lnTo>
                      <a:pt x="256" y="145"/>
                    </a:lnTo>
                    <a:lnTo>
                      <a:pt x="254" y="139"/>
                    </a:lnTo>
                    <a:lnTo>
                      <a:pt x="252" y="132"/>
                    </a:lnTo>
                    <a:lnTo>
                      <a:pt x="248" y="128"/>
                    </a:lnTo>
                    <a:lnTo>
                      <a:pt x="242" y="124"/>
                    </a:lnTo>
                    <a:lnTo>
                      <a:pt x="241" y="130"/>
                    </a:lnTo>
                    <a:lnTo>
                      <a:pt x="238" y="134"/>
                    </a:lnTo>
                    <a:lnTo>
                      <a:pt x="231" y="136"/>
                    </a:lnTo>
                    <a:lnTo>
                      <a:pt x="221" y="137"/>
                    </a:lnTo>
                    <a:lnTo>
                      <a:pt x="221" y="142"/>
                    </a:lnTo>
                    <a:lnTo>
                      <a:pt x="221" y="146"/>
                    </a:lnTo>
                    <a:lnTo>
                      <a:pt x="222" y="151"/>
                    </a:lnTo>
                    <a:lnTo>
                      <a:pt x="223" y="155"/>
                    </a:lnTo>
                    <a:lnTo>
                      <a:pt x="221" y="153"/>
                    </a:lnTo>
                    <a:lnTo>
                      <a:pt x="218" y="151"/>
                    </a:lnTo>
                    <a:lnTo>
                      <a:pt x="217" y="149"/>
                    </a:lnTo>
                    <a:lnTo>
                      <a:pt x="216" y="147"/>
                    </a:lnTo>
                    <a:lnTo>
                      <a:pt x="211" y="149"/>
                    </a:lnTo>
                    <a:lnTo>
                      <a:pt x="206" y="149"/>
                    </a:lnTo>
                    <a:lnTo>
                      <a:pt x="199" y="150"/>
                    </a:lnTo>
                    <a:lnTo>
                      <a:pt x="192" y="151"/>
                    </a:lnTo>
                    <a:lnTo>
                      <a:pt x="185" y="151"/>
                    </a:lnTo>
                    <a:lnTo>
                      <a:pt x="179" y="151"/>
                    </a:lnTo>
                    <a:lnTo>
                      <a:pt x="173" y="151"/>
                    </a:lnTo>
                    <a:lnTo>
                      <a:pt x="170" y="151"/>
                    </a:lnTo>
                    <a:lnTo>
                      <a:pt x="168" y="155"/>
                    </a:lnTo>
                    <a:lnTo>
                      <a:pt x="164" y="161"/>
                    </a:lnTo>
                    <a:lnTo>
                      <a:pt x="160" y="166"/>
                    </a:lnTo>
                    <a:lnTo>
                      <a:pt x="155" y="170"/>
                    </a:lnTo>
                    <a:lnTo>
                      <a:pt x="157" y="159"/>
                    </a:lnTo>
                    <a:lnTo>
                      <a:pt x="155" y="147"/>
                    </a:lnTo>
                    <a:lnTo>
                      <a:pt x="148" y="138"/>
                    </a:lnTo>
                    <a:lnTo>
                      <a:pt x="135" y="131"/>
                    </a:lnTo>
                    <a:lnTo>
                      <a:pt x="138" y="138"/>
                    </a:lnTo>
                    <a:lnTo>
                      <a:pt x="138" y="146"/>
                    </a:lnTo>
                    <a:lnTo>
                      <a:pt x="137" y="154"/>
                    </a:lnTo>
                    <a:lnTo>
                      <a:pt x="132" y="162"/>
                    </a:lnTo>
                    <a:lnTo>
                      <a:pt x="130" y="158"/>
                    </a:lnTo>
                    <a:lnTo>
                      <a:pt x="127" y="153"/>
                    </a:lnTo>
                    <a:lnTo>
                      <a:pt x="123" y="149"/>
                    </a:lnTo>
                    <a:lnTo>
                      <a:pt x="118" y="144"/>
                    </a:lnTo>
                    <a:lnTo>
                      <a:pt x="112" y="139"/>
                    </a:lnTo>
                    <a:lnTo>
                      <a:pt x="107" y="136"/>
                    </a:lnTo>
                    <a:lnTo>
                      <a:pt x="101" y="134"/>
                    </a:lnTo>
                    <a:lnTo>
                      <a:pt x="95" y="131"/>
                    </a:lnTo>
                    <a:lnTo>
                      <a:pt x="95" y="135"/>
                    </a:lnTo>
                    <a:lnTo>
                      <a:pt x="95" y="138"/>
                    </a:lnTo>
                    <a:lnTo>
                      <a:pt x="96" y="143"/>
                    </a:lnTo>
                    <a:lnTo>
                      <a:pt x="97" y="146"/>
                    </a:lnTo>
                    <a:lnTo>
                      <a:pt x="92" y="140"/>
                    </a:lnTo>
                    <a:lnTo>
                      <a:pt x="87" y="132"/>
                    </a:lnTo>
                    <a:lnTo>
                      <a:pt x="85" y="122"/>
                    </a:lnTo>
                    <a:lnTo>
                      <a:pt x="82" y="108"/>
                    </a:lnTo>
                    <a:lnTo>
                      <a:pt x="79" y="116"/>
                    </a:lnTo>
                    <a:lnTo>
                      <a:pt x="73" y="122"/>
                    </a:lnTo>
                    <a:lnTo>
                      <a:pt x="64" y="126"/>
                    </a:lnTo>
                    <a:lnTo>
                      <a:pt x="53" y="127"/>
                    </a:lnTo>
                    <a:lnTo>
                      <a:pt x="62" y="120"/>
                    </a:lnTo>
                    <a:lnTo>
                      <a:pt x="67" y="113"/>
                    </a:lnTo>
                    <a:lnTo>
                      <a:pt x="71" y="103"/>
                    </a:lnTo>
                    <a:lnTo>
                      <a:pt x="69" y="90"/>
                    </a:lnTo>
                    <a:lnTo>
                      <a:pt x="65" y="96"/>
                    </a:lnTo>
                    <a:lnTo>
                      <a:pt x="62" y="101"/>
                    </a:lnTo>
                    <a:lnTo>
                      <a:pt x="56" y="106"/>
                    </a:lnTo>
                    <a:lnTo>
                      <a:pt x="50" y="108"/>
                    </a:lnTo>
                    <a:lnTo>
                      <a:pt x="48" y="101"/>
                    </a:lnTo>
                    <a:lnTo>
                      <a:pt x="48" y="94"/>
                    </a:lnTo>
                    <a:lnTo>
                      <a:pt x="49" y="89"/>
                    </a:lnTo>
                    <a:lnTo>
                      <a:pt x="51" y="82"/>
                    </a:lnTo>
                    <a:lnTo>
                      <a:pt x="47" y="82"/>
                    </a:lnTo>
                    <a:lnTo>
                      <a:pt x="43" y="81"/>
                    </a:lnTo>
                    <a:lnTo>
                      <a:pt x="40" y="80"/>
                    </a:lnTo>
                    <a:lnTo>
                      <a:pt x="39" y="78"/>
                    </a:lnTo>
                    <a:lnTo>
                      <a:pt x="36" y="82"/>
                    </a:lnTo>
                    <a:lnTo>
                      <a:pt x="34" y="86"/>
                    </a:lnTo>
                    <a:lnTo>
                      <a:pt x="31" y="92"/>
                    </a:lnTo>
                    <a:lnTo>
                      <a:pt x="29" y="96"/>
                    </a:lnTo>
                    <a:lnTo>
                      <a:pt x="25" y="83"/>
                    </a:lnTo>
                    <a:lnTo>
                      <a:pt x="20" y="69"/>
                    </a:lnTo>
                    <a:lnTo>
                      <a:pt x="19" y="54"/>
                    </a:lnTo>
                    <a:lnTo>
                      <a:pt x="21" y="36"/>
                    </a:lnTo>
                    <a:lnTo>
                      <a:pt x="15" y="33"/>
                    </a:lnTo>
                    <a:lnTo>
                      <a:pt x="10" y="38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2" y="54"/>
                    </a:lnTo>
                    <a:lnTo>
                      <a:pt x="1" y="42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58" name="Freeform 14"/>
              <p:cNvSpPr>
                <a:spLocks/>
              </p:cNvSpPr>
              <p:nvPr/>
            </p:nvSpPr>
            <p:spPr bwMode="auto">
              <a:xfrm>
                <a:off x="2241" y="2166"/>
                <a:ext cx="12" cy="11"/>
              </a:xfrm>
              <a:custGeom>
                <a:avLst/>
                <a:gdLst>
                  <a:gd name="T0" fmla="*/ 1 w 24"/>
                  <a:gd name="T1" fmla="*/ 0 h 22"/>
                  <a:gd name="T2" fmla="*/ 3 w 24"/>
                  <a:gd name="T3" fmla="*/ 3 h 22"/>
                  <a:gd name="T4" fmla="*/ 6 w 24"/>
                  <a:gd name="T5" fmla="*/ 5 h 22"/>
                  <a:gd name="T6" fmla="*/ 9 w 24"/>
                  <a:gd name="T7" fmla="*/ 7 h 22"/>
                  <a:gd name="T8" fmla="*/ 12 w 24"/>
                  <a:gd name="T9" fmla="*/ 8 h 22"/>
                  <a:gd name="T10" fmla="*/ 12 w 24"/>
                  <a:gd name="T11" fmla="*/ 11 h 22"/>
                  <a:gd name="T12" fmla="*/ 7 w 24"/>
                  <a:gd name="T13" fmla="*/ 11 h 22"/>
                  <a:gd name="T14" fmla="*/ 3 w 24"/>
                  <a:gd name="T15" fmla="*/ 8 h 22"/>
                  <a:gd name="T16" fmla="*/ 0 w 24"/>
                  <a:gd name="T17" fmla="*/ 5 h 22"/>
                  <a:gd name="T18" fmla="*/ 1 w 24"/>
                  <a:gd name="T19" fmla="*/ 0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" y="0"/>
                    </a:moveTo>
                    <a:lnTo>
                      <a:pt x="6" y="5"/>
                    </a:lnTo>
                    <a:lnTo>
                      <a:pt x="12" y="9"/>
                    </a:lnTo>
                    <a:lnTo>
                      <a:pt x="17" y="13"/>
                    </a:lnTo>
                    <a:lnTo>
                      <a:pt x="24" y="15"/>
                    </a:lnTo>
                    <a:lnTo>
                      <a:pt x="23" y="22"/>
                    </a:lnTo>
                    <a:lnTo>
                      <a:pt x="14" y="21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59" name="Freeform 15"/>
              <p:cNvSpPr>
                <a:spLocks/>
              </p:cNvSpPr>
              <p:nvPr/>
            </p:nvSpPr>
            <p:spPr bwMode="auto">
              <a:xfrm>
                <a:off x="1987" y="1928"/>
                <a:ext cx="250" cy="127"/>
              </a:xfrm>
              <a:custGeom>
                <a:avLst/>
                <a:gdLst>
                  <a:gd name="T0" fmla="*/ 24 w 499"/>
                  <a:gd name="T1" fmla="*/ 66 h 253"/>
                  <a:gd name="T2" fmla="*/ 42 w 499"/>
                  <a:gd name="T3" fmla="*/ 38 h 253"/>
                  <a:gd name="T4" fmla="*/ 60 w 499"/>
                  <a:gd name="T5" fmla="*/ 28 h 253"/>
                  <a:gd name="T6" fmla="*/ 81 w 499"/>
                  <a:gd name="T7" fmla="*/ 21 h 253"/>
                  <a:gd name="T8" fmla="*/ 102 w 499"/>
                  <a:gd name="T9" fmla="*/ 21 h 253"/>
                  <a:gd name="T10" fmla="*/ 129 w 499"/>
                  <a:gd name="T11" fmla="*/ 28 h 253"/>
                  <a:gd name="T12" fmla="*/ 150 w 499"/>
                  <a:gd name="T13" fmla="*/ 39 h 253"/>
                  <a:gd name="T14" fmla="*/ 165 w 499"/>
                  <a:gd name="T15" fmla="*/ 53 h 253"/>
                  <a:gd name="T16" fmla="*/ 169 w 499"/>
                  <a:gd name="T17" fmla="*/ 69 h 253"/>
                  <a:gd name="T18" fmla="*/ 180 w 499"/>
                  <a:gd name="T19" fmla="*/ 87 h 253"/>
                  <a:gd name="T20" fmla="*/ 189 w 499"/>
                  <a:gd name="T21" fmla="*/ 100 h 253"/>
                  <a:gd name="T22" fmla="*/ 202 w 499"/>
                  <a:gd name="T23" fmla="*/ 116 h 253"/>
                  <a:gd name="T24" fmla="*/ 212 w 499"/>
                  <a:gd name="T25" fmla="*/ 126 h 253"/>
                  <a:gd name="T26" fmla="*/ 227 w 499"/>
                  <a:gd name="T27" fmla="*/ 126 h 253"/>
                  <a:gd name="T28" fmla="*/ 237 w 499"/>
                  <a:gd name="T29" fmla="*/ 117 h 253"/>
                  <a:gd name="T30" fmla="*/ 241 w 499"/>
                  <a:gd name="T31" fmla="*/ 108 h 253"/>
                  <a:gd name="T32" fmla="*/ 219 w 499"/>
                  <a:gd name="T33" fmla="*/ 110 h 253"/>
                  <a:gd name="T34" fmla="*/ 224 w 499"/>
                  <a:gd name="T35" fmla="*/ 102 h 253"/>
                  <a:gd name="T36" fmla="*/ 206 w 499"/>
                  <a:gd name="T37" fmla="*/ 101 h 253"/>
                  <a:gd name="T38" fmla="*/ 211 w 499"/>
                  <a:gd name="T39" fmla="*/ 97 h 253"/>
                  <a:gd name="T40" fmla="*/ 208 w 499"/>
                  <a:gd name="T41" fmla="*/ 87 h 253"/>
                  <a:gd name="T42" fmla="*/ 197 w 499"/>
                  <a:gd name="T43" fmla="*/ 87 h 253"/>
                  <a:gd name="T44" fmla="*/ 195 w 499"/>
                  <a:gd name="T45" fmla="*/ 80 h 253"/>
                  <a:gd name="T46" fmla="*/ 188 w 499"/>
                  <a:gd name="T47" fmla="*/ 77 h 253"/>
                  <a:gd name="T48" fmla="*/ 204 w 499"/>
                  <a:gd name="T49" fmla="*/ 72 h 253"/>
                  <a:gd name="T50" fmla="*/ 188 w 499"/>
                  <a:gd name="T51" fmla="*/ 66 h 253"/>
                  <a:gd name="T52" fmla="*/ 186 w 499"/>
                  <a:gd name="T53" fmla="*/ 58 h 253"/>
                  <a:gd name="T54" fmla="*/ 180 w 499"/>
                  <a:gd name="T55" fmla="*/ 53 h 253"/>
                  <a:gd name="T56" fmla="*/ 177 w 499"/>
                  <a:gd name="T57" fmla="*/ 45 h 253"/>
                  <a:gd name="T58" fmla="*/ 166 w 499"/>
                  <a:gd name="T59" fmla="*/ 41 h 253"/>
                  <a:gd name="T60" fmla="*/ 172 w 499"/>
                  <a:gd name="T61" fmla="*/ 34 h 253"/>
                  <a:gd name="T62" fmla="*/ 157 w 499"/>
                  <a:gd name="T63" fmla="*/ 28 h 253"/>
                  <a:gd name="T64" fmla="*/ 157 w 499"/>
                  <a:gd name="T65" fmla="*/ 26 h 253"/>
                  <a:gd name="T66" fmla="*/ 138 w 499"/>
                  <a:gd name="T67" fmla="*/ 23 h 253"/>
                  <a:gd name="T68" fmla="*/ 136 w 499"/>
                  <a:gd name="T69" fmla="*/ 19 h 253"/>
                  <a:gd name="T70" fmla="*/ 138 w 499"/>
                  <a:gd name="T71" fmla="*/ 8 h 253"/>
                  <a:gd name="T72" fmla="*/ 116 w 499"/>
                  <a:gd name="T73" fmla="*/ 11 h 253"/>
                  <a:gd name="T74" fmla="*/ 121 w 499"/>
                  <a:gd name="T75" fmla="*/ 2 h 253"/>
                  <a:gd name="T76" fmla="*/ 104 w 499"/>
                  <a:gd name="T77" fmla="*/ 10 h 253"/>
                  <a:gd name="T78" fmla="*/ 96 w 499"/>
                  <a:gd name="T79" fmla="*/ 9 h 253"/>
                  <a:gd name="T80" fmla="*/ 84 w 499"/>
                  <a:gd name="T81" fmla="*/ 4 h 253"/>
                  <a:gd name="T82" fmla="*/ 68 w 499"/>
                  <a:gd name="T83" fmla="*/ 15 h 253"/>
                  <a:gd name="T84" fmla="*/ 64 w 499"/>
                  <a:gd name="T85" fmla="*/ 12 h 253"/>
                  <a:gd name="T86" fmla="*/ 50 w 499"/>
                  <a:gd name="T87" fmla="*/ 19 h 253"/>
                  <a:gd name="T88" fmla="*/ 44 w 499"/>
                  <a:gd name="T89" fmla="*/ 22 h 253"/>
                  <a:gd name="T90" fmla="*/ 35 w 499"/>
                  <a:gd name="T91" fmla="*/ 24 h 253"/>
                  <a:gd name="T92" fmla="*/ 29 w 499"/>
                  <a:gd name="T93" fmla="*/ 30 h 253"/>
                  <a:gd name="T94" fmla="*/ 22 w 499"/>
                  <a:gd name="T95" fmla="*/ 33 h 253"/>
                  <a:gd name="T96" fmla="*/ 18 w 499"/>
                  <a:gd name="T97" fmla="*/ 47 h 253"/>
                  <a:gd name="T98" fmla="*/ 13 w 499"/>
                  <a:gd name="T99" fmla="*/ 54 h 253"/>
                  <a:gd name="T100" fmla="*/ 17 w 499"/>
                  <a:gd name="T101" fmla="*/ 59 h 253"/>
                  <a:gd name="T102" fmla="*/ 5 w 499"/>
                  <a:gd name="T103" fmla="*/ 62 h 253"/>
                  <a:gd name="T104" fmla="*/ 13 w 499"/>
                  <a:gd name="T105" fmla="*/ 72 h 253"/>
                  <a:gd name="T106" fmla="*/ 3 w 499"/>
                  <a:gd name="T107" fmla="*/ 80 h 253"/>
                  <a:gd name="T108" fmla="*/ 6 w 499"/>
                  <a:gd name="T109" fmla="*/ 90 h 2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99" h="253">
                    <a:moveTo>
                      <a:pt x="41" y="169"/>
                    </a:moveTo>
                    <a:lnTo>
                      <a:pt x="40" y="163"/>
                    </a:lnTo>
                    <a:lnTo>
                      <a:pt x="40" y="155"/>
                    </a:lnTo>
                    <a:lnTo>
                      <a:pt x="43" y="147"/>
                    </a:lnTo>
                    <a:lnTo>
                      <a:pt x="53" y="143"/>
                    </a:lnTo>
                    <a:lnTo>
                      <a:pt x="48" y="131"/>
                    </a:lnTo>
                    <a:lnTo>
                      <a:pt x="49" y="120"/>
                    </a:lnTo>
                    <a:lnTo>
                      <a:pt x="56" y="109"/>
                    </a:lnTo>
                    <a:lnTo>
                      <a:pt x="70" y="104"/>
                    </a:lnTo>
                    <a:lnTo>
                      <a:pt x="69" y="92"/>
                    </a:lnTo>
                    <a:lnTo>
                      <a:pt x="74" y="83"/>
                    </a:lnTo>
                    <a:lnTo>
                      <a:pt x="84" y="76"/>
                    </a:lnTo>
                    <a:lnTo>
                      <a:pt x="99" y="76"/>
                    </a:lnTo>
                    <a:lnTo>
                      <a:pt x="102" y="71"/>
                    </a:lnTo>
                    <a:lnTo>
                      <a:pt x="106" y="67"/>
                    </a:lnTo>
                    <a:lnTo>
                      <a:pt x="110" y="62"/>
                    </a:lnTo>
                    <a:lnTo>
                      <a:pt x="115" y="59"/>
                    </a:lnTo>
                    <a:lnTo>
                      <a:pt x="119" y="56"/>
                    </a:lnTo>
                    <a:lnTo>
                      <a:pt x="125" y="55"/>
                    </a:lnTo>
                    <a:lnTo>
                      <a:pt x="131" y="54"/>
                    </a:lnTo>
                    <a:lnTo>
                      <a:pt x="138" y="55"/>
                    </a:lnTo>
                    <a:lnTo>
                      <a:pt x="145" y="48"/>
                    </a:lnTo>
                    <a:lnTo>
                      <a:pt x="153" y="44"/>
                    </a:lnTo>
                    <a:lnTo>
                      <a:pt x="161" y="41"/>
                    </a:lnTo>
                    <a:lnTo>
                      <a:pt x="169" y="43"/>
                    </a:lnTo>
                    <a:lnTo>
                      <a:pt x="177" y="45"/>
                    </a:lnTo>
                    <a:lnTo>
                      <a:pt x="185" y="46"/>
                    </a:lnTo>
                    <a:lnTo>
                      <a:pt x="191" y="45"/>
                    </a:lnTo>
                    <a:lnTo>
                      <a:pt x="198" y="43"/>
                    </a:lnTo>
                    <a:lnTo>
                      <a:pt x="203" y="41"/>
                    </a:lnTo>
                    <a:lnTo>
                      <a:pt x="211" y="40"/>
                    </a:lnTo>
                    <a:lnTo>
                      <a:pt x="222" y="39"/>
                    </a:lnTo>
                    <a:lnTo>
                      <a:pt x="232" y="39"/>
                    </a:lnTo>
                    <a:lnTo>
                      <a:pt x="243" y="43"/>
                    </a:lnTo>
                    <a:lnTo>
                      <a:pt x="251" y="47"/>
                    </a:lnTo>
                    <a:lnTo>
                      <a:pt x="257" y="55"/>
                    </a:lnTo>
                    <a:lnTo>
                      <a:pt x="260" y="68"/>
                    </a:lnTo>
                    <a:lnTo>
                      <a:pt x="269" y="68"/>
                    </a:lnTo>
                    <a:lnTo>
                      <a:pt x="278" y="68"/>
                    </a:lnTo>
                    <a:lnTo>
                      <a:pt x="286" y="70"/>
                    </a:lnTo>
                    <a:lnTo>
                      <a:pt x="293" y="72"/>
                    </a:lnTo>
                    <a:lnTo>
                      <a:pt x="299" y="77"/>
                    </a:lnTo>
                    <a:lnTo>
                      <a:pt x="302" y="83"/>
                    </a:lnTo>
                    <a:lnTo>
                      <a:pt x="305" y="91"/>
                    </a:lnTo>
                    <a:lnTo>
                      <a:pt x="306" y="100"/>
                    </a:lnTo>
                    <a:lnTo>
                      <a:pt x="315" y="101"/>
                    </a:lnTo>
                    <a:lnTo>
                      <a:pt x="322" y="104"/>
                    </a:lnTo>
                    <a:lnTo>
                      <a:pt x="329" y="106"/>
                    </a:lnTo>
                    <a:lnTo>
                      <a:pt x="333" y="109"/>
                    </a:lnTo>
                    <a:lnTo>
                      <a:pt x="337" y="114"/>
                    </a:lnTo>
                    <a:lnTo>
                      <a:pt x="338" y="120"/>
                    </a:lnTo>
                    <a:lnTo>
                      <a:pt x="337" y="127"/>
                    </a:lnTo>
                    <a:lnTo>
                      <a:pt x="332" y="135"/>
                    </a:lnTo>
                    <a:lnTo>
                      <a:pt x="338" y="138"/>
                    </a:lnTo>
                    <a:lnTo>
                      <a:pt x="345" y="143"/>
                    </a:lnTo>
                    <a:lnTo>
                      <a:pt x="351" y="147"/>
                    </a:lnTo>
                    <a:lnTo>
                      <a:pt x="356" y="153"/>
                    </a:lnTo>
                    <a:lnTo>
                      <a:pt x="360" y="160"/>
                    </a:lnTo>
                    <a:lnTo>
                      <a:pt x="361" y="167"/>
                    </a:lnTo>
                    <a:lnTo>
                      <a:pt x="360" y="174"/>
                    </a:lnTo>
                    <a:lnTo>
                      <a:pt x="355" y="182"/>
                    </a:lnTo>
                    <a:lnTo>
                      <a:pt x="361" y="184"/>
                    </a:lnTo>
                    <a:lnTo>
                      <a:pt x="367" y="189"/>
                    </a:lnTo>
                    <a:lnTo>
                      <a:pt x="371" y="194"/>
                    </a:lnTo>
                    <a:lnTo>
                      <a:pt x="373" y="200"/>
                    </a:lnTo>
                    <a:lnTo>
                      <a:pt x="378" y="200"/>
                    </a:lnTo>
                    <a:lnTo>
                      <a:pt x="385" y="202"/>
                    </a:lnTo>
                    <a:lnTo>
                      <a:pt x="391" y="206"/>
                    </a:lnTo>
                    <a:lnTo>
                      <a:pt x="397" y="211"/>
                    </a:lnTo>
                    <a:lnTo>
                      <a:pt x="400" y="216"/>
                    </a:lnTo>
                    <a:lnTo>
                      <a:pt x="403" y="223"/>
                    </a:lnTo>
                    <a:lnTo>
                      <a:pt x="403" y="231"/>
                    </a:lnTo>
                    <a:lnTo>
                      <a:pt x="399" y="239"/>
                    </a:lnTo>
                    <a:lnTo>
                      <a:pt x="406" y="239"/>
                    </a:lnTo>
                    <a:lnTo>
                      <a:pt x="413" y="240"/>
                    </a:lnTo>
                    <a:lnTo>
                      <a:pt x="417" y="244"/>
                    </a:lnTo>
                    <a:lnTo>
                      <a:pt x="421" y="248"/>
                    </a:lnTo>
                    <a:lnTo>
                      <a:pt x="424" y="252"/>
                    </a:lnTo>
                    <a:lnTo>
                      <a:pt x="429" y="253"/>
                    </a:lnTo>
                    <a:lnTo>
                      <a:pt x="435" y="253"/>
                    </a:lnTo>
                    <a:lnTo>
                      <a:pt x="441" y="253"/>
                    </a:lnTo>
                    <a:lnTo>
                      <a:pt x="444" y="252"/>
                    </a:lnTo>
                    <a:lnTo>
                      <a:pt x="449" y="252"/>
                    </a:lnTo>
                    <a:lnTo>
                      <a:pt x="454" y="251"/>
                    </a:lnTo>
                    <a:lnTo>
                      <a:pt x="460" y="250"/>
                    </a:lnTo>
                    <a:lnTo>
                      <a:pt x="466" y="248"/>
                    </a:lnTo>
                    <a:lnTo>
                      <a:pt x="472" y="248"/>
                    </a:lnTo>
                    <a:lnTo>
                      <a:pt x="476" y="248"/>
                    </a:lnTo>
                    <a:lnTo>
                      <a:pt x="480" y="250"/>
                    </a:lnTo>
                    <a:lnTo>
                      <a:pt x="474" y="234"/>
                    </a:lnTo>
                    <a:lnTo>
                      <a:pt x="477" y="230"/>
                    </a:lnTo>
                    <a:lnTo>
                      <a:pt x="483" y="225"/>
                    </a:lnTo>
                    <a:lnTo>
                      <a:pt x="490" y="222"/>
                    </a:lnTo>
                    <a:lnTo>
                      <a:pt x="499" y="220"/>
                    </a:lnTo>
                    <a:lnTo>
                      <a:pt x="492" y="216"/>
                    </a:lnTo>
                    <a:lnTo>
                      <a:pt x="482" y="215"/>
                    </a:lnTo>
                    <a:lnTo>
                      <a:pt x="473" y="216"/>
                    </a:lnTo>
                    <a:lnTo>
                      <a:pt x="466" y="217"/>
                    </a:lnTo>
                    <a:lnTo>
                      <a:pt x="461" y="211"/>
                    </a:lnTo>
                    <a:lnTo>
                      <a:pt x="454" y="216"/>
                    </a:lnTo>
                    <a:lnTo>
                      <a:pt x="446" y="220"/>
                    </a:lnTo>
                    <a:lnTo>
                      <a:pt x="437" y="220"/>
                    </a:lnTo>
                    <a:lnTo>
                      <a:pt x="430" y="219"/>
                    </a:lnTo>
                    <a:lnTo>
                      <a:pt x="437" y="216"/>
                    </a:lnTo>
                    <a:lnTo>
                      <a:pt x="444" y="212"/>
                    </a:lnTo>
                    <a:lnTo>
                      <a:pt x="449" y="206"/>
                    </a:lnTo>
                    <a:lnTo>
                      <a:pt x="452" y="201"/>
                    </a:lnTo>
                    <a:lnTo>
                      <a:pt x="447" y="204"/>
                    </a:lnTo>
                    <a:lnTo>
                      <a:pt x="442" y="206"/>
                    </a:lnTo>
                    <a:lnTo>
                      <a:pt x="435" y="208"/>
                    </a:lnTo>
                    <a:lnTo>
                      <a:pt x="429" y="208"/>
                    </a:lnTo>
                    <a:lnTo>
                      <a:pt x="422" y="208"/>
                    </a:lnTo>
                    <a:lnTo>
                      <a:pt x="416" y="206"/>
                    </a:lnTo>
                    <a:lnTo>
                      <a:pt x="412" y="202"/>
                    </a:lnTo>
                    <a:lnTo>
                      <a:pt x="408" y="198"/>
                    </a:lnTo>
                    <a:lnTo>
                      <a:pt x="413" y="197"/>
                    </a:lnTo>
                    <a:lnTo>
                      <a:pt x="417" y="197"/>
                    </a:lnTo>
                    <a:lnTo>
                      <a:pt x="422" y="197"/>
                    </a:lnTo>
                    <a:lnTo>
                      <a:pt x="427" y="197"/>
                    </a:lnTo>
                    <a:lnTo>
                      <a:pt x="422" y="193"/>
                    </a:lnTo>
                    <a:lnTo>
                      <a:pt x="415" y="189"/>
                    </a:lnTo>
                    <a:lnTo>
                      <a:pt x="407" y="184"/>
                    </a:lnTo>
                    <a:lnTo>
                      <a:pt x="399" y="182"/>
                    </a:lnTo>
                    <a:lnTo>
                      <a:pt x="405" y="181"/>
                    </a:lnTo>
                    <a:lnTo>
                      <a:pt x="411" y="177"/>
                    </a:lnTo>
                    <a:lnTo>
                      <a:pt x="415" y="173"/>
                    </a:lnTo>
                    <a:lnTo>
                      <a:pt x="419" y="169"/>
                    </a:lnTo>
                    <a:lnTo>
                      <a:pt x="415" y="170"/>
                    </a:lnTo>
                    <a:lnTo>
                      <a:pt x="411" y="171"/>
                    </a:lnTo>
                    <a:lnTo>
                      <a:pt x="405" y="173"/>
                    </a:lnTo>
                    <a:lnTo>
                      <a:pt x="399" y="174"/>
                    </a:lnTo>
                    <a:lnTo>
                      <a:pt x="393" y="174"/>
                    </a:lnTo>
                    <a:lnTo>
                      <a:pt x="388" y="174"/>
                    </a:lnTo>
                    <a:lnTo>
                      <a:pt x="383" y="173"/>
                    </a:lnTo>
                    <a:lnTo>
                      <a:pt x="378" y="171"/>
                    </a:lnTo>
                    <a:lnTo>
                      <a:pt x="380" y="166"/>
                    </a:lnTo>
                    <a:lnTo>
                      <a:pt x="383" y="161"/>
                    </a:lnTo>
                    <a:lnTo>
                      <a:pt x="389" y="160"/>
                    </a:lnTo>
                    <a:lnTo>
                      <a:pt x="397" y="159"/>
                    </a:lnTo>
                    <a:lnTo>
                      <a:pt x="392" y="155"/>
                    </a:lnTo>
                    <a:lnTo>
                      <a:pt x="386" y="154"/>
                    </a:lnTo>
                    <a:lnTo>
                      <a:pt x="381" y="154"/>
                    </a:lnTo>
                    <a:lnTo>
                      <a:pt x="374" y="155"/>
                    </a:lnTo>
                    <a:lnTo>
                      <a:pt x="375" y="153"/>
                    </a:lnTo>
                    <a:lnTo>
                      <a:pt x="378" y="151"/>
                    </a:lnTo>
                    <a:lnTo>
                      <a:pt x="383" y="148"/>
                    </a:lnTo>
                    <a:lnTo>
                      <a:pt x="389" y="147"/>
                    </a:lnTo>
                    <a:lnTo>
                      <a:pt x="394" y="146"/>
                    </a:lnTo>
                    <a:lnTo>
                      <a:pt x="400" y="145"/>
                    </a:lnTo>
                    <a:lnTo>
                      <a:pt x="407" y="144"/>
                    </a:lnTo>
                    <a:lnTo>
                      <a:pt x="413" y="144"/>
                    </a:lnTo>
                    <a:lnTo>
                      <a:pt x="407" y="140"/>
                    </a:lnTo>
                    <a:lnTo>
                      <a:pt x="400" y="137"/>
                    </a:lnTo>
                    <a:lnTo>
                      <a:pt x="392" y="135"/>
                    </a:lnTo>
                    <a:lnTo>
                      <a:pt x="385" y="132"/>
                    </a:lnTo>
                    <a:lnTo>
                      <a:pt x="376" y="131"/>
                    </a:lnTo>
                    <a:lnTo>
                      <a:pt x="368" y="129"/>
                    </a:lnTo>
                    <a:lnTo>
                      <a:pt x="360" y="129"/>
                    </a:lnTo>
                    <a:lnTo>
                      <a:pt x="353" y="129"/>
                    </a:lnTo>
                    <a:lnTo>
                      <a:pt x="358" y="124"/>
                    </a:lnTo>
                    <a:lnTo>
                      <a:pt x="363" y="118"/>
                    </a:lnTo>
                    <a:lnTo>
                      <a:pt x="371" y="115"/>
                    </a:lnTo>
                    <a:lnTo>
                      <a:pt x="381" y="112"/>
                    </a:lnTo>
                    <a:lnTo>
                      <a:pt x="375" y="110"/>
                    </a:lnTo>
                    <a:lnTo>
                      <a:pt x="369" y="109"/>
                    </a:lnTo>
                    <a:lnTo>
                      <a:pt x="360" y="109"/>
                    </a:lnTo>
                    <a:lnTo>
                      <a:pt x="350" y="109"/>
                    </a:lnTo>
                    <a:lnTo>
                      <a:pt x="360" y="106"/>
                    </a:lnTo>
                    <a:lnTo>
                      <a:pt x="368" y="101"/>
                    </a:lnTo>
                    <a:lnTo>
                      <a:pt x="375" y="94"/>
                    </a:lnTo>
                    <a:lnTo>
                      <a:pt x="377" y="89"/>
                    </a:lnTo>
                    <a:lnTo>
                      <a:pt x="369" y="90"/>
                    </a:lnTo>
                    <a:lnTo>
                      <a:pt x="362" y="90"/>
                    </a:lnTo>
                    <a:lnTo>
                      <a:pt x="354" y="90"/>
                    </a:lnTo>
                    <a:lnTo>
                      <a:pt x="347" y="90"/>
                    </a:lnTo>
                    <a:lnTo>
                      <a:pt x="340" y="89"/>
                    </a:lnTo>
                    <a:lnTo>
                      <a:pt x="336" y="87"/>
                    </a:lnTo>
                    <a:lnTo>
                      <a:pt x="331" y="86"/>
                    </a:lnTo>
                    <a:lnTo>
                      <a:pt x="328" y="84"/>
                    </a:lnTo>
                    <a:lnTo>
                      <a:pt x="332" y="81"/>
                    </a:lnTo>
                    <a:lnTo>
                      <a:pt x="339" y="79"/>
                    </a:lnTo>
                    <a:lnTo>
                      <a:pt x="347" y="78"/>
                    </a:lnTo>
                    <a:lnTo>
                      <a:pt x="358" y="78"/>
                    </a:lnTo>
                    <a:lnTo>
                      <a:pt x="354" y="74"/>
                    </a:lnTo>
                    <a:lnTo>
                      <a:pt x="350" y="70"/>
                    </a:lnTo>
                    <a:lnTo>
                      <a:pt x="344" y="67"/>
                    </a:lnTo>
                    <a:lnTo>
                      <a:pt x="337" y="64"/>
                    </a:lnTo>
                    <a:lnTo>
                      <a:pt x="330" y="62"/>
                    </a:lnTo>
                    <a:lnTo>
                      <a:pt x="322" y="61"/>
                    </a:lnTo>
                    <a:lnTo>
                      <a:pt x="315" y="60"/>
                    </a:lnTo>
                    <a:lnTo>
                      <a:pt x="309" y="59"/>
                    </a:lnTo>
                    <a:lnTo>
                      <a:pt x="314" y="56"/>
                    </a:lnTo>
                    <a:lnTo>
                      <a:pt x="318" y="54"/>
                    </a:lnTo>
                    <a:lnTo>
                      <a:pt x="324" y="53"/>
                    </a:lnTo>
                    <a:lnTo>
                      <a:pt x="330" y="52"/>
                    </a:lnTo>
                    <a:lnTo>
                      <a:pt x="327" y="51"/>
                    </a:lnTo>
                    <a:lnTo>
                      <a:pt x="321" y="51"/>
                    </a:lnTo>
                    <a:lnTo>
                      <a:pt x="313" y="52"/>
                    </a:lnTo>
                    <a:lnTo>
                      <a:pt x="306" y="54"/>
                    </a:lnTo>
                    <a:lnTo>
                      <a:pt x="297" y="55"/>
                    </a:lnTo>
                    <a:lnTo>
                      <a:pt x="289" y="55"/>
                    </a:lnTo>
                    <a:lnTo>
                      <a:pt x="280" y="54"/>
                    </a:lnTo>
                    <a:lnTo>
                      <a:pt x="274" y="49"/>
                    </a:lnTo>
                    <a:lnTo>
                      <a:pt x="276" y="46"/>
                    </a:lnTo>
                    <a:lnTo>
                      <a:pt x="280" y="41"/>
                    </a:lnTo>
                    <a:lnTo>
                      <a:pt x="289" y="37"/>
                    </a:lnTo>
                    <a:lnTo>
                      <a:pt x="297" y="33"/>
                    </a:lnTo>
                    <a:lnTo>
                      <a:pt x="289" y="33"/>
                    </a:lnTo>
                    <a:lnTo>
                      <a:pt x="279" y="35"/>
                    </a:lnTo>
                    <a:lnTo>
                      <a:pt x="271" y="37"/>
                    </a:lnTo>
                    <a:lnTo>
                      <a:pt x="266" y="40"/>
                    </a:lnTo>
                    <a:lnTo>
                      <a:pt x="267" y="33"/>
                    </a:lnTo>
                    <a:lnTo>
                      <a:pt x="270" y="26"/>
                    </a:lnTo>
                    <a:lnTo>
                      <a:pt x="275" y="20"/>
                    </a:lnTo>
                    <a:lnTo>
                      <a:pt x="280" y="14"/>
                    </a:lnTo>
                    <a:lnTo>
                      <a:pt x="276" y="15"/>
                    </a:lnTo>
                    <a:lnTo>
                      <a:pt x="269" y="16"/>
                    </a:lnTo>
                    <a:lnTo>
                      <a:pt x="262" y="17"/>
                    </a:lnTo>
                    <a:lnTo>
                      <a:pt x="254" y="18"/>
                    </a:lnTo>
                    <a:lnTo>
                      <a:pt x="246" y="20"/>
                    </a:lnTo>
                    <a:lnTo>
                      <a:pt x="238" y="21"/>
                    </a:lnTo>
                    <a:lnTo>
                      <a:pt x="232" y="22"/>
                    </a:lnTo>
                    <a:lnTo>
                      <a:pt x="226" y="22"/>
                    </a:lnTo>
                    <a:lnTo>
                      <a:pt x="229" y="16"/>
                    </a:lnTo>
                    <a:lnTo>
                      <a:pt x="233" y="10"/>
                    </a:lnTo>
                    <a:lnTo>
                      <a:pt x="240" y="6"/>
                    </a:lnTo>
                    <a:lnTo>
                      <a:pt x="247" y="3"/>
                    </a:lnTo>
                    <a:lnTo>
                      <a:pt x="241" y="3"/>
                    </a:lnTo>
                    <a:lnTo>
                      <a:pt x="234" y="5"/>
                    </a:lnTo>
                    <a:lnTo>
                      <a:pt x="229" y="7"/>
                    </a:lnTo>
                    <a:lnTo>
                      <a:pt x="223" y="9"/>
                    </a:lnTo>
                    <a:lnTo>
                      <a:pt x="217" y="13"/>
                    </a:lnTo>
                    <a:lnTo>
                      <a:pt x="211" y="16"/>
                    </a:lnTo>
                    <a:lnTo>
                      <a:pt x="208" y="20"/>
                    </a:lnTo>
                    <a:lnTo>
                      <a:pt x="205" y="23"/>
                    </a:lnTo>
                    <a:lnTo>
                      <a:pt x="203" y="20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8"/>
                    </a:lnTo>
                    <a:lnTo>
                      <a:pt x="192" y="18"/>
                    </a:lnTo>
                    <a:lnTo>
                      <a:pt x="184" y="25"/>
                    </a:lnTo>
                    <a:lnTo>
                      <a:pt x="176" y="28"/>
                    </a:lnTo>
                    <a:lnTo>
                      <a:pt x="170" y="29"/>
                    </a:lnTo>
                    <a:lnTo>
                      <a:pt x="169" y="25"/>
                    </a:lnTo>
                    <a:lnTo>
                      <a:pt x="168" y="17"/>
                    </a:lnTo>
                    <a:lnTo>
                      <a:pt x="168" y="8"/>
                    </a:lnTo>
                    <a:lnTo>
                      <a:pt x="168" y="0"/>
                    </a:lnTo>
                    <a:lnTo>
                      <a:pt x="163" y="10"/>
                    </a:lnTo>
                    <a:lnTo>
                      <a:pt x="155" y="22"/>
                    </a:lnTo>
                    <a:lnTo>
                      <a:pt x="146" y="31"/>
                    </a:lnTo>
                    <a:lnTo>
                      <a:pt x="135" y="35"/>
                    </a:lnTo>
                    <a:lnTo>
                      <a:pt x="135" y="30"/>
                    </a:lnTo>
                    <a:lnTo>
                      <a:pt x="137" y="26"/>
                    </a:lnTo>
                    <a:lnTo>
                      <a:pt x="138" y="22"/>
                    </a:lnTo>
                    <a:lnTo>
                      <a:pt x="140" y="16"/>
                    </a:lnTo>
                    <a:lnTo>
                      <a:pt x="135" y="17"/>
                    </a:lnTo>
                    <a:lnTo>
                      <a:pt x="132" y="20"/>
                    </a:lnTo>
                    <a:lnTo>
                      <a:pt x="127" y="24"/>
                    </a:lnTo>
                    <a:lnTo>
                      <a:pt x="122" y="30"/>
                    </a:lnTo>
                    <a:lnTo>
                      <a:pt x="117" y="36"/>
                    </a:lnTo>
                    <a:lnTo>
                      <a:pt x="111" y="40"/>
                    </a:lnTo>
                    <a:lnTo>
                      <a:pt x="106" y="43"/>
                    </a:lnTo>
                    <a:lnTo>
                      <a:pt x="100" y="44"/>
                    </a:lnTo>
                    <a:lnTo>
                      <a:pt x="99" y="38"/>
                    </a:lnTo>
                    <a:lnTo>
                      <a:pt x="95" y="32"/>
                    </a:lnTo>
                    <a:lnTo>
                      <a:pt x="91" y="29"/>
                    </a:lnTo>
                    <a:lnTo>
                      <a:pt x="85" y="26"/>
                    </a:lnTo>
                    <a:lnTo>
                      <a:pt x="87" y="30"/>
                    </a:lnTo>
                    <a:lnTo>
                      <a:pt x="87" y="36"/>
                    </a:lnTo>
                    <a:lnTo>
                      <a:pt x="87" y="43"/>
                    </a:lnTo>
                    <a:lnTo>
                      <a:pt x="86" y="48"/>
                    </a:lnTo>
                    <a:lnTo>
                      <a:pt x="81" y="47"/>
                    </a:lnTo>
                    <a:lnTo>
                      <a:pt x="77" y="46"/>
                    </a:lnTo>
                    <a:lnTo>
                      <a:pt x="71" y="45"/>
                    </a:lnTo>
                    <a:lnTo>
                      <a:pt x="68" y="45"/>
                    </a:lnTo>
                    <a:lnTo>
                      <a:pt x="69" y="48"/>
                    </a:lnTo>
                    <a:lnTo>
                      <a:pt x="69" y="53"/>
                    </a:lnTo>
                    <a:lnTo>
                      <a:pt x="69" y="59"/>
                    </a:lnTo>
                    <a:lnTo>
                      <a:pt x="69" y="62"/>
                    </a:lnTo>
                    <a:lnTo>
                      <a:pt x="66" y="61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3" y="61"/>
                    </a:lnTo>
                    <a:lnTo>
                      <a:pt x="39" y="61"/>
                    </a:lnTo>
                    <a:lnTo>
                      <a:pt x="34" y="62"/>
                    </a:lnTo>
                    <a:lnTo>
                      <a:pt x="43" y="66"/>
                    </a:lnTo>
                    <a:lnTo>
                      <a:pt x="50" y="71"/>
                    </a:lnTo>
                    <a:lnTo>
                      <a:pt x="55" y="79"/>
                    </a:lnTo>
                    <a:lnTo>
                      <a:pt x="55" y="86"/>
                    </a:lnTo>
                    <a:lnTo>
                      <a:pt x="48" y="89"/>
                    </a:lnTo>
                    <a:lnTo>
                      <a:pt x="41" y="91"/>
                    </a:lnTo>
                    <a:lnTo>
                      <a:pt x="35" y="94"/>
                    </a:lnTo>
                    <a:lnTo>
                      <a:pt x="31" y="97"/>
                    </a:lnTo>
                    <a:lnTo>
                      <a:pt x="26" y="99"/>
                    </a:lnTo>
                    <a:lnTo>
                      <a:pt x="23" y="102"/>
                    </a:lnTo>
                    <a:lnTo>
                      <a:pt x="20" y="106"/>
                    </a:lnTo>
                    <a:lnTo>
                      <a:pt x="20" y="109"/>
                    </a:lnTo>
                    <a:lnTo>
                      <a:pt x="25" y="108"/>
                    </a:lnTo>
                    <a:lnTo>
                      <a:pt x="32" y="107"/>
                    </a:lnTo>
                    <a:lnTo>
                      <a:pt x="38" y="107"/>
                    </a:lnTo>
                    <a:lnTo>
                      <a:pt x="43" y="107"/>
                    </a:lnTo>
                    <a:lnTo>
                      <a:pt x="41" y="112"/>
                    </a:lnTo>
                    <a:lnTo>
                      <a:pt x="36" y="115"/>
                    </a:lnTo>
                    <a:lnTo>
                      <a:pt x="33" y="117"/>
                    </a:lnTo>
                    <a:lnTo>
                      <a:pt x="27" y="118"/>
                    </a:lnTo>
                    <a:lnTo>
                      <a:pt x="21" y="120"/>
                    </a:lnTo>
                    <a:lnTo>
                      <a:pt x="17" y="118"/>
                    </a:lnTo>
                    <a:lnTo>
                      <a:pt x="11" y="118"/>
                    </a:lnTo>
                    <a:lnTo>
                      <a:pt x="5" y="116"/>
                    </a:lnTo>
                    <a:lnTo>
                      <a:pt x="9" y="124"/>
                    </a:lnTo>
                    <a:lnTo>
                      <a:pt x="16" y="131"/>
                    </a:lnTo>
                    <a:lnTo>
                      <a:pt x="25" y="135"/>
                    </a:lnTo>
                    <a:lnTo>
                      <a:pt x="34" y="135"/>
                    </a:lnTo>
                    <a:lnTo>
                      <a:pt x="32" y="138"/>
                    </a:lnTo>
                    <a:lnTo>
                      <a:pt x="30" y="140"/>
                    </a:lnTo>
                    <a:lnTo>
                      <a:pt x="25" y="144"/>
                    </a:lnTo>
                    <a:lnTo>
                      <a:pt x="20" y="146"/>
                    </a:lnTo>
                    <a:lnTo>
                      <a:pt x="16" y="148"/>
                    </a:lnTo>
                    <a:lnTo>
                      <a:pt x="10" y="151"/>
                    </a:lnTo>
                    <a:lnTo>
                      <a:pt x="5" y="153"/>
                    </a:lnTo>
                    <a:lnTo>
                      <a:pt x="0" y="155"/>
                    </a:lnTo>
                    <a:lnTo>
                      <a:pt x="5" y="160"/>
                    </a:lnTo>
                    <a:lnTo>
                      <a:pt x="12" y="162"/>
                    </a:lnTo>
                    <a:lnTo>
                      <a:pt x="19" y="164"/>
                    </a:lnTo>
                    <a:lnTo>
                      <a:pt x="27" y="163"/>
                    </a:lnTo>
                    <a:lnTo>
                      <a:pt x="24" y="168"/>
                    </a:lnTo>
                    <a:lnTo>
                      <a:pt x="19" y="174"/>
                    </a:lnTo>
                    <a:lnTo>
                      <a:pt x="12" y="179"/>
                    </a:lnTo>
                    <a:lnTo>
                      <a:pt x="8" y="182"/>
                    </a:lnTo>
                    <a:lnTo>
                      <a:pt x="18" y="181"/>
                    </a:lnTo>
                    <a:lnTo>
                      <a:pt x="27" y="177"/>
                    </a:lnTo>
                    <a:lnTo>
                      <a:pt x="35" y="174"/>
                    </a:lnTo>
                    <a:lnTo>
                      <a:pt x="41" y="169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60" name="Freeform 16"/>
              <p:cNvSpPr>
                <a:spLocks/>
              </p:cNvSpPr>
              <p:nvPr/>
            </p:nvSpPr>
            <p:spPr bwMode="auto">
              <a:xfrm>
                <a:off x="2185" y="2298"/>
                <a:ext cx="129" cy="93"/>
              </a:xfrm>
              <a:custGeom>
                <a:avLst/>
                <a:gdLst>
                  <a:gd name="T0" fmla="*/ 106 w 258"/>
                  <a:gd name="T1" fmla="*/ 8 h 185"/>
                  <a:gd name="T2" fmla="*/ 98 w 258"/>
                  <a:gd name="T3" fmla="*/ 23 h 185"/>
                  <a:gd name="T4" fmla="*/ 91 w 258"/>
                  <a:gd name="T5" fmla="*/ 34 h 185"/>
                  <a:gd name="T6" fmla="*/ 97 w 258"/>
                  <a:gd name="T7" fmla="*/ 42 h 185"/>
                  <a:gd name="T8" fmla="*/ 108 w 258"/>
                  <a:gd name="T9" fmla="*/ 47 h 185"/>
                  <a:gd name="T10" fmla="*/ 123 w 258"/>
                  <a:gd name="T11" fmla="*/ 52 h 185"/>
                  <a:gd name="T12" fmla="*/ 129 w 258"/>
                  <a:gd name="T13" fmla="*/ 61 h 185"/>
                  <a:gd name="T14" fmla="*/ 122 w 258"/>
                  <a:gd name="T15" fmla="*/ 61 h 185"/>
                  <a:gd name="T16" fmla="*/ 113 w 258"/>
                  <a:gd name="T17" fmla="*/ 61 h 185"/>
                  <a:gd name="T18" fmla="*/ 107 w 258"/>
                  <a:gd name="T19" fmla="*/ 62 h 185"/>
                  <a:gd name="T20" fmla="*/ 97 w 258"/>
                  <a:gd name="T21" fmla="*/ 60 h 185"/>
                  <a:gd name="T22" fmla="*/ 86 w 258"/>
                  <a:gd name="T23" fmla="*/ 57 h 185"/>
                  <a:gd name="T24" fmla="*/ 79 w 258"/>
                  <a:gd name="T25" fmla="*/ 62 h 185"/>
                  <a:gd name="T26" fmla="*/ 71 w 258"/>
                  <a:gd name="T27" fmla="*/ 73 h 185"/>
                  <a:gd name="T28" fmla="*/ 64 w 258"/>
                  <a:gd name="T29" fmla="*/ 86 h 185"/>
                  <a:gd name="T30" fmla="*/ 59 w 258"/>
                  <a:gd name="T31" fmla="*/ 88 h 185"/>
                  <a:gd name="T32" fmla="*/ 55 w 258"/>
                  <a:gd name="T33" fmla="*/ 90 h 185"/>
                  <a:gd name="T34" fmla="*/ 52 w 258"/>
                  <a:gd name="T35" fmla="*/ 89 h 185"/>
                  <a:gd name="T36" fmla="*/ 56 w 258"/>
                  <a:gd name="T37" fmla="*/ 77 h 185"/>
                  <a:gd name="T38" fmla="*/ 64 w 258"/>
                  <a:gd name="T39" fmla="*/ 64 h 185"/>
                  <a:gd name="T40" fmla="*/ 59 w 258"/>
                  <a:gd name="T41" fmla="*/ 61 h 185"/>
                  <a:gd name="T42" fmla="*/ 33 w 258"/>
                  <a:gd name="T43" fmla="*/ 73 h 185"/>
                  <a:gd name="T44" fmla="*/ 7 w 258"/>
                  <a:gd name="T45" fmla="*/ 83 h 185"/>
                  <a:gd name="T46" fmla="*/ 6 w 258"/>
                  <a:gd name="T47" fmla="*/ 81 h 185"/>
                  <a:gd name="T48" fmla="*/ 7 w 258"/>
                  <a:gd name="T49" fmla="*/ 74 h 185"/>
                  <a:gd name="T50" fmla="*/ 11 w 258"/>
                  <a:gd name="T51" fmla="*/ 66 h 185"/>
                  <a:gd name="T52" fmla="*/ 21 w 258"/>
                  <a:gd name="T53" fmla="*/ 63 h 185"/>
                  <a:gd name="T54" fmla="*/ 34 w 258"/>
                  <a:gd name="T55" fmla="*/ 58 h 185"/>
                  <a:gd name="T56" fmla="*/ 41 w 258"/>
                  <a:gd name="T57" fmla="*/ 54 h 185"/>
                  <a:gd name="T58" fmla="*/ 49 w 258"/>
                  <a:gd name="T59" fmla="*/ 50 h 185"/>
                  <a:gd name="T60" fmla="*/ 33 w 258"/>
                  <a:gd name="T61" fmla="*/ 50 h 185"/>
                  <a:gd name="T62" fmla="*/ 10 w 258"/>
                  <a:gd name="T63" fmla="*/ 50 h 185"/>
                  <a:gd name="T64" fmla="*/ 2 w 258"/>
                  <a:gd name="T65" fmla="*/ 48 h 185"/>
                  <a:gd name="T66" fmla="*/ 8 w 258"/>
                  <a:gd name="T67" fmla="*/ 42 h 185"/>
                  <a:gd name="T68" fmla="*/ 17 w 258"/>
                  <a:gd name="T69" fmla="*/ 36 h 185"/>
                  <a:gd name="T70" fmla="*/ 28 w 258"/>
                  <a:gd name="T71" fmla="*/ 38 h 185"/>
                  <a:gd name="T72" fmla="*/ 38 w 258"/>
                  <a:gd name="T73" fmla="*/ 39 h 185"/>
                  <a:gd name="T74" fmla="*/ 48 w 258"/>
                  <a:gd name="T75" fmla="*/ 38 h 185"/>
                  <a:gd name="T76" fmla="*/ 57 w 258"/>
                  <a:gd name="T77" fmla="*/ 35 h 185"/>
                  <a:gd name="T78" fmla="*/ 68 w 258"/>
                  <a:gd name="T79" fmla="*/ 31 h 185"/>
                  <a:gd name="T80" fmla="*/ 79 w 258"/>
                  <a:gd name="T81" fmla="*/ 25 h 185"/>
                  <a:gd name="T82" fmla="*/ 86 w 258"/>
                  <a:gd name="T83" fmla="*/ 13 h 185"/>
                  <a:gd name="T84" fmla="*/ 93 w 258"/>
                  <a:gd name="T85" fmla="*/ 4 h 1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58" h="185">
                    <a:moveTo>
                      <a:pt x="220" y="0"/>
                    </a:moveTo>
                    <a:lnTo>
                      <a:pt x="217" y="7"/>
                    </a:lnTo>
                    <a:lnTo>
                      <a:pt x="212" y="15"/>
                    </a:lnTo>
                    <a:lnTo>
                      <a:pt x="208" y="24"/>
                    </a:lnTo>
                    <a:lnTo>
                      <a:pt x="202" y="34"/>
                    </a:lnTo>
                    <a:lnTo>
                      <a:pt x="196" y="45"/>
                    </a:lnTo>
                    <a:lnTo>
                      <a:pt x="190" y="54"/>
                    </a:lnTo>
                    <a:lnTo>
                      <a:pt x="186" y="62"/>
                    </a:lnTo>
                    <a:lnTo>
                      <a:pt x="182" y="68"/>
                    </a:lnTo>
                    <a:lnTo>
                      <a:pt x="188" y="72"/>
                    </a:lnTo>
                    <a:lnTo>
                      <a:pt x="193" y="78"/>
                    </a:lnTo>
                    <a:lnTo>
                      <a:pt x="194" y="84"/>
                    </a:lnTo>
                    <a:lnTo>
                      <a:pt x="195" y="88"/>
                    </a:lnTo>
                    <a:lnTo>
                      <a:pt x="204" y="92"/>
                    </a:lnTo>
                    <a:lnTo>
                      <a:pt x="215" y="94"/>
                    </a:lnTo>
                    <a:lnTo>
                      <a:pt x="225" y="96"/>
                    </a:lnTo>
                    <a:lnTo>
                      <a:pt x="235" y="100"/>
                    </a:lnTo>
                    <a:lnTo>
                      <a:pt x="246" y="103"/>
                    </a:lnTo>
                    <a:lnTo>
                      <a:pt x="253" y="108"/>
                    </a:lnTo>
                    <a:lnTo>
                      <a:pt x="257" y="114"/>
                    </a:lnTo>
                    <a:lnTo>
                      <a:pt x="258" y="122"/>
                    </a:lnTo>
                    <a:lnTo>
                      <a:pt x="254" y="121"/>
                    </a:lnTo>
                    <a:lnTo>
                      <a:pt x="248" y="121"/>
                    </a:lnTo>
                    <a:lnTo>
                      <a:pt x="243" y="121"/>
                    </a:lnTo>
                    <a:lnTo>
                      <a:pt x="238" y="121"/>
                    </a:lnTo>
                    <a:lnTo>
                      <a:pt x="232" y="121"/>
                    </a:lnTo>
                    <a:lnTo>
                      <a:pt x="226" y="122"/>
                    </a:lnTo>
                    <a:lnTo>
                      <a:pt x="222" y="122"/>
                    </a:lnTo>
                    <a:lnTo>
                      <a:pt x="218" y="123"/>
                    </a:lnTo>
                    <a:lnTo>
                      <a:pt x="213" y="123"/>
                    </a:lnTo>
                    <a:lnTo>
                      <a:pt x="208" y="123"/>
                    </a:lnTo>
                    <a:lnTo>
                      <a:pt x="201" y="122"/>
                    </a:lnTo>
                    <a:lnTo>
                      <a:pt x="193" y="119"/>
                    </a:lnTo>
                    <a:lnTo>
                      <a:pt x="186" y="117"/>
                    </a:lnTo>
                    <a:lnTo>
                      <a:pt x="178" y="115"/>
                    </a:lnTo>
                    <a:lnTo>
                      <a:pt x="172" y="113"/>
                    </a:lnTo>
                    <a:lnTo>
                      <a:pt x="167" y="111"/>
                    </a:lnTo>
                    <a:lnTo>
                      <a:pt x="163" y="116"/>
                    </a:lnTo>
                    <a:lnTo>
                      <a:pt x="158" y="123"/>
                    </a:lnTo>
                    <a:lnTo>
                      <a:pt x="152" y="130"/>
                    </a:lnTo>
                    <a:lnTo>
                      <a:pt x="147" y="138"/>
                    </a:lnTo>
                    <a:lnTo>
                      <a:pt x="141" y="146"/>
                    </a:lnTo>
                    <a:lnTo>
                      <a:pt x="135" y="155"/>
                    </a:lnTo>
                    <a:lnTo>
                      <a:pt x="131" y="163"/>
                    </a:lnTo>
                    <a:lnTo>
                      <a:pt x="127" y="171"/>
                    </a:lnTo>
                    <a:lnTo>
                      <a:pt x="124" y="172"/>
                    </a:lnTo>
                    <a:lnTo>
                      <a:pt x="120" y="173"/>
                    </a:lnTo>
                    <a:lnTo>
                      <a:pt x="117" y="175"/>
                    </a:lnTo>
                    <a:lnTo>
                      <a:pt x="113" y="175"/>
                    </a:lnTo>
                    <a:lnTo>
                      <a:pt x="111" y="177"/>
                    </a:lnTo>
                    <a:lnTo>
                      <a:pt x="110" y="179"/>
                    </a:lnTo>
                    <a:lnTo>
                      <a:pt x="108" y="182"/>
                    </a:lnTo>
                    <a:lnTo>
                      <a:pt x="105" y="185"/>
                    </a:lnTo>
                    <a:lnTo>
                      <a:pt x="103" y="178"/>
                    </a:lnTo>
                    <a:lnTo>
                      <a:pt x="104" y="170"/>
                    </a:lnTo>
                    <a:lnTo>
                      <a:pt x="106" y="162"/>
                    </a:lnTo>
                    <a:lnTo>
                      <a:pt x="111" y="153"/>
                    </a:lnTo>
                    <a:lnTo>
                      <a:pt x="116" y="144"/>
                    </a:lnTo>
                    <a:lnTo>
                      <a:pt x="121" y="136"/>
                    </a:lnTo>
                    <a:lnTo>
                      <a:pt x="127" y="127"/>
                    </a:lnTo>
                    <a:lnTo>
                      <a:pt x="132" y="122"/>
                    </a:lnTo>
                    <a:lnTo>
                      <a:pt x="128" y="117"/>
                    </a:lnTo>
                    <a:lnTo>
                      <a:pt x="118" y="122"/>
                    </a:lnTo>
                    <a:lnTo>
                      <a:pt x="103" y="129"/>
                    </a:lnTo>
                    <a:lnTo>
                      <a:pt x="85" y="137"/>
                    </a:lnTo>
                    <a:lnTo>
                      <a:pt x="65" y="145"/>
                    </a:lnTo>
                    <a:lnTo>
                      <a:pt x="45" y="153"/>
                    </a:lnTo>
                    <a:lnTo>
                      <a:pt x="27" y="160"/>
                    </a:lnTo>
                    <a:lnTo>
                      <a:pt x="13" y="165"/>
                    </a:lnTo>
                    <a:lnTo>
                      <a:pt x="4" y="169"/>
                    </a:lnTo>
                    <a:lnTo>
                      <a:pt x="7" y="165"/>
                    </a:lnTo>
                    <a:lnTo>
                      <a:pt x="11" y="161"/>
                    </a:lnTo>
                    <a:lnTo>
                      <a:pt x="14" y="157"/>
                    </a:lnTo>
                    <a:lnTo>
                      <a:pt x="14" y="153"/>
                    </a:lnTo>
                    <a:lnTo>
                      <a:pt x="14" y="147"/>
                    </a:lnTo>
                    <a:lnTo>
                      <a:pt x="15" y="141"/>
                    </a:lnTo>
                    <a:lnTo>
                      <a:pt x="18" y="136"/>
                    </a:lnTo>
                    <a:lnTo>
                      <a:pt x="22" y="132"/>
                    </a:lnTo>
                    <a:lnTo>
                      <a:pt x="27" y="131"/>
                    </a:lnTo>
                    <a:lnTo>
                      <a:pt x="34" y="129"/>
                    </a:lnTo>
                    <a:lnTo>
                      <a:pt x="42" y="125"/>
                    </a:lnTo>
                    <a:lnTo>
                      <a:pt x="51" y="122"/>
                    </a:lnTo>
                    <a:lnTo>
                      <a:pt x="60" y="118"/>
                    </a:lnTo>
                    <a:lnTo>
                      <a:pt x="68" y="116"/>
                    </a:lnTo>
                    <a:lnTo>
                      <a:pt x="74" y="114"/>
                    </a:lnTo>
                    <a:lnTo>
                      <a:pt x="78" y="111"/>
                    </a:lnTo>
                    <a:lnTo>
                      <a:pt x="82" y="108"/>
                    </a:lnTo>
                    <a:lnTo>
                      <a:pt x="87" y="104"/>
                    </a:lnTo>
                    <a:lnTo>
                      <a:pt x="93" y="101"/>
                    </a:lnTo>
                    <a:lnTo>
                      <a:pt x="98" y="99"/>
                    </a:lnTo>
                    <a:lnTo>
                      <a:pt x="90" y="99"/>
                    </a:lnTo>
                    <a:lnTo>
                      <a:pt x="79" y="100"/>
                    </a:lnTo>
                    <a:lnTo>
                      <a:pt x="65" y="100"/>
                    </a:lnTo>
                    <a:lnTo>
                      <a:pt x="50" y="100"/>
                    </a:lnTo>
                    <a:lnTo>
                      <a:pt x="35" y="100"/>
                    </a:lnTo>
                    <a:lnTo>
                      <a:pt x="20" y="100"/>
                    </a:lnTo>
                    <a:lnTo>
                      <a:pt x="9" y="100"/>
                    </a:lnTo>
                    <a:lnTo>
                      <a:pt x="0" y="100"/>
                    </a:lnTo>
                    <a:lnTo>
                      <a:pt x="3" y="96"/>
                    </a:lnTo>
                    <a:lnTo>
                      <a:pt x="5" y="92"/>
                    </a:lnTo>
                    <a:lnTo>
                      <a:pt x="10" y="87"/>
                    </a:lnTo>
                    <a:lnTo>
                      <a:pt x="15" y="83"/>
                    </a:lnTo>
                    <a:lnTo>
                      <a:pt x="21" y="78"/>
                    </a:lnTo>
                    <a:lnTo>
                      <a:pt x="27" y="75"/>
                    </a:lnTo>
                    <a:lnTo>
                      <a:pt x="34" y="72"/>
                    </a:lnTo>
                    <a:lnTo>
                      <a:pt x="41" y="72"/>
                    </a:lnTo>
                    <a:lnTo>
                      <a:pt x="48" y="73"/>
                    </a:lnTo>
                    <a:lnTo>
                      <a:pt x="55" y="75"/>
                    </a:lnTo>
                    <a:lnTo>
                      <a:pt x="63" y="76"/>
                    </a:lnTo>
                    <a:lnTo>
                      <a:pt x="70" y="76"/>
                    </a:lnTo>
                    <a:lnTo>
                      <a:pt x="76" y="77"/>
                    </a:lnTo>
                    <a:lnTo>
                      <a:pt x="83" y="77"/>
                    </a:lnTo>
                    <a:lnTo>
                      <a:pt x="90" y="77"/>
                    </a:lnTo>
                    <a:lnTo>
                      <a:pt x="96" y="76"/>
                    </a:lnTo>
                    <a:lnTo>
                      <a:pt x="102" y="75"/>
                    </a:lnTo>
                    <a:lnTo>
                      <a:pt x="108" y="72"/>
                    </a:lnTo>
                    <a:lnTo>
                      <a:pt x="114" y="70"/>
                    </a:lnTo>
                    <a:lnTo>
                      <a:pt x="121" y="67"/>
                    </a:lnTo>
                    <a:lnTo>
                      <a:pt x="129" y="63"/>
                    </a:lnTo>
                    <a:lnTo>
                      <a:pt x="136" y="61"/>
                    </a:lnTo>
                    <a:lnTo>
                      <a:pt x="144" y="58"/>
                    </a:lnTo>
                    <a:lnTo>
                      <a:pt x="152" y="57"/>
                    </a:lnTo>
                    <a:lnTo>
                      <a:pt x="157" y="50"/>
                    </a:lnTo>
                    <a:lnTo>
                      <a:pt x="162" y="44"/>
                    </a:lnTo>
                    <a:lnTo>
                      <a:pt x="167" y="34"/>
                    </a:lnTo>
                    <a:lnTo>
                      <a:pt x="172" y="26"/>
                    </a:lnTo>
                    <a:lnTo>
                      <a:pt x="178" y="18"/>
                    </a:lnTo>
                    <a:lnTo>
                      <a:pt x="182" y="11"/>
                    </a:lnTo>
                    <a:lnTo>
                      <a:pt x="186" y="7"/>
                    </a:lnTo>
                    <a:lnTo>
                      <a:pt x="188" y="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61" name="Freeform 17"/>
              <p:cNvSpPr>
                <a:spLocks/>
              </p:cNvSpPr>
              <p:nvPr/>
            </p:nvSpPr>
            <p:spPr bwMode="auto">
              <a:xfrm>
                <a:off x="2056" y="2290"/>
                <a:ext cx="133" cy="94"/>
              </a:xfrm>
              <a:custGeom>
                <a:avLst/>
                <a:gdLst>
                  <a:gd name="T0" fmla="*/ 130 w 266"/>
                  <a:gd name="T1" fmla="*/ 16 h 188"/>
                  <a:gd name="T2" fmla="*/ 123 w 266"/>
                  <a:gd name="T3" fmla="*/ 25 h 188"/>
                  <a:gd name="T4" fmla="*/ 116 w 266"/>
                  <a:gd name="T5" fmla="*/ 35 h 188"/>
                  <a:gd name="T6" fmla="*/ 111 w 266"/>
                  <a:gd name="T7" fmla="*/ 46 h 188"/>
                  <a:gd name="T8" fmla="*/ 116 w 266"/>
                  <a:gd name="T9" fmla="*/ 55 h 188"/>
                  <a:gd name="T10" fmla="*/ 109 w 266"/>
                  <a:gd name="T11" fmla="*/ 58 h 188"/>
                  <a:gd name="T12" fmla="*/ 105 w 266"/>
                  <a:gd name="T13" fmla="*/ 59 h 188"/>
                  <a:gd name="T14" fmla="*/ 102 w 266"/>
                  <a:gd name="T15" fmla="*/ 62 h 188"/>
                  <a:gd name="T16" fmla="*/ 98 w 266"/>
                  <a:gd name="T17" fmla="*/ 67 h 188"/>
                  <a:gd name="T18" fmla="*/ 101 w 266"/>
                  <a:gd name="T19" fmla="*/ 75 h 188"/>
                  <a:gd name="T20" fmla="*/ 104 w 266"/>
                  <a:gd name="T21" fmla="*/ 86 h 188"/>
                  <a:gd name="T22" fmla="*/ 98 w 266"/>
                  <a:gd name="T23" fmla="*/ 91 h 188"/>
                  <a:gd name="T24" fmla="*/ 93 w 266"/>
                  <a:gd name="T25" fmla="*/ 84 h 188"/>
                  <a:gd name="T26" fmla="*/ 89 w 266"/>
                  <a:gd name="T27" fmla="*/ 77 h 188"/>
                  <a:gd name="T28" fmla="*/ 82 w 266"/>
                  <a:gd name="T29" fmla="*/ 69 h 188"/>
                  <a:gd name="T30" fmla="*/ 73 w 266"/>
                  <a:gd name="T31" fmla="*/ 66 h 188"/>
                  <a:gd name="T32" fmla="*/ 62 w 266"/>
                  <a:gd name="T33" fmla="*/ 71 h 188"/>
                  <a:gd name="T34" fmla="*/ 54 w 266"/>
                  <a:gd name="T35" fmla="*/ 77 h 188"/>
                  <a:gd name="T36" fmla="*/ 48 w 266"/>
                  <a:gd name="T37" fmla="*/ 81 h 188"/>
                  <a:gd name="T38" fmla="*/ 44 w 266"/>
                  <a:gd name="T39" fmla="*/ 82 h 188"/>
                  <a:gd name="T40" fmla="*/ 36 w 266"/>
                  <a:gd name="T41" fmla="*/ 83 h 188"/>
                  <a:gd name="T42" fmla="*/ 27 w 266"/>
                  <a:gd name="T43" fmla="*/ 85 h 188"/>
                  <a:gd name="T44" fmla="*/ 19 w 266"/>
                  <a:gd name="T45" fmla="*/ 90 h 188"/>
                  <a:gd name="T46" fmla="*/ 13 w 266"/>
                  <a:gd name="T47" fmla="*/ 94 h 188"/>
                  <a:gd name="T48" fmla="*/ 18 w 266"/>
                  <a:gd name="T49" fmla="*/ 83 h 188"/>
                  <a:gd name="T50" fmla="*/ 25 w 266"/>
                  <a:gd name="T51" fmla="*/ 75 h 188"/>
                  <a:gd name="T52" fmla="*/ 31 w 266"/>
                  <a:gd name="T53" fmla="*/ 71 h 188"/>
                  <a:gd name="T54" fmla="*/ 39 w 266"/>
                  <a:gd name="T55" fmla="*/ 67 h 188"/>
                  <a:gd name="T56" fmla="*/ 48 w 266"/>
                  <a:gd name="T57" fmla="*/ 63 h 188"/>
                  <a:gd name="T58" fmla="*/ 56 w 266"/>
                  <a:gd name="T59" fmla="*/ 60 h 188"/>
                  <a:gd name="T60" fmla="*/ 43 w 266"/>
                  <a:gd name="T61" fmla="*/ 59 h 188"/>
                  <a:gd name="T62" fmla="*/ 30 w 266"/>
                  <a:gd name="T63" fmla="*/ 58 h 188"/>
                  <a:gd name="T64" fmla="*/ 18 w 266"/>
                  <a:gd name="T65" fmla="*/ 56 h 188"/>
                  <a:gd name="T66" fmla="*/ 10 w 266"/>
                  <a:gd name="T67" fmla="*/ 54 h 188"/>
                  <a:gd name="T68" fmla="*/ 4 w 266"/>
                  <a:gd name="T69" fmla="*/ 56 h 188"/>
                  <a:gd name="T70" fmla="*/ 0 w 266"/>
                  <a:gd name="T71" fmla="*/ 60 h 188"/>
                  <a:gd name="T72" fmla="*/ 0 w 266"/>
                  <a:gd name="T73" fmla="*/ 55 h 188"/>
                  <a:gd name="T74" fmla="*/ 2 w 266"/>
                  <a:gd name="T75" fmla="*/ 52 h 188"/>
                  <a:gd name="T76" fmla="*/ 9 w 266"/>
                  <a:gd name="T77" fmla="*/ 46 h 188"/>
                  <a:gd name="T78" fmla="*/ 18 w 266"/>
                  <a:gd name="T79" fmla="*/ 42 h 188"/>
                  <a:gd name="T80" fmla="*/ 25 w 266"/>
                  <a:gd name="T81" fmla="*/ 43 h 188"/>
                  <a:gd name="T82" fmla="*/ 37 w 266"/>
                  <a:gd name="T83" fmla="*/ 44 h 188"/>
                  <a:gd name="T84" fmla="*/ 48 w 266"/>
                  <a:gd name="T85" fmla="*/ 45 h 188"/>
                  <a:gd name="T86" fmla="*/ 57 w 266"/>
                  <a:gd name="T87" fmla="*/ 47 h 188"/>
                  <a:gd name="T88" fmla="*/ 65 w 266"/>
                  <a:gd name="T89" fmla="*/ 47 h 188"/>
                  <a:gd name="T90" fmla="*/ 73 w 266"/>
                  <a:gd name="T91" fmla="*/ 47 h 188"/>
                  <a:gd name="T92" fmla="*/ 80 w 266"/>
                  <a:gd name="T93" fmla="*/ 47 h 188"/>
                  <a:gd name="T94" fmla="*/ 84 w 266"/>
                  <a:gd name="T95" fmla="*/ 47 h 188"/>
                  <a:gd name="T96" fmla="*/ 88 w 266"/>
                  <a:gd name="T97" fmla="*/ 40 h 188"/>
                  <a:gd name="T98" fmla="*/ 95 w 266"/>
                  <a:gd name="T99" fmla="*/ 35 h 188"/>
                  <a:gd name="T100" fmla="*/ 104 w 266"/>
                  <a:gd name="T101" fmla="*/ 29 h 188"/>
                  <a:gd name="T102" fmla="*/ 112 w 266"/>
                  <a:gd name="T103" fmla="*/ 23 h 188"/>
                  <a:gd name="T104" fmla="*/ 120 w 266"/>
                  <a:gd name="T105" fmla="*/ 11 h 188"/>
                  <a:gd name="T106" fmla="*/ 126 w 266"/>
                  <a:gd name="T107" fmla="*/ 0 h 1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66" h="188">
                    <a:moveTo>
                      <a:pt x="266" y="25"/>
                    </a:moveTo>
                    <a:lnTo>
                      <a:pt x="259" y="32"/>
                    </a:lnTo>
                    <a:lnTo>
                      <a:pt x="253" y="41"/>
                    </a:lnTo>
                    <a:lnTo>
                      <a:pt x="245" y="49"/>
                    </a:lnTo>
                    <a:lnTo>
                      <a:pt x="238" y="59"/>
                    </a:lnTo>
                    <a:lnTo>
                      <a:pt x="232" y="70"/>
                    </a:lnTo>
                    <a:lnTo>
                      <a:pt x="226" y="80"/>
                    </a:lnTo>
                    <a:lnTo>
                      <a:pt x="221" y="92"/>
                    </a:lnTo>
                    <a:lnTo>
                      <a:pt x="217" y="103"/>
                    </a:lnTo>
                    <a:lnTo>
                      <a:pt x="231" y="110"/>
                    </a:lnTo>
                    <a:lnTo>
                      <a:pt x="225" y="118"/>
                    </a:lnTo>
                    <a:lnTo>
                      <a:pt x="218" y="115"/>
                    </a:lnTo>
                    <a:lnTo>
                      <a:pt x="214" y="115"/>
                    </a:lnTo>
                    <a:lnTo>
                      <a:pt x="210" y="117"/>
                    </a:lnTo>
                    <a:lnTo>
                      <a:pt x="207" y="119"/>
                    </a:lnTo>
                    <a:lnTo>
                      <a:pt x="203" y="123"/>
                    </a:lnTo>
                    <a:lnTo>
                      <a:pt x="199" y="128"/>
                    </a:lnTo>
                    <a:lnTo>
                      <a:pt x="195" y="134"/>
                    </a:lnTo>
                    <a:lnTo>
                      <a:pt x="196" y="141"/>
                    </a:lnTo>
                    <a:lnTo>
                      <a:pt x="201" y="149"/>
                    </a:lnTo>
                    <a:lnTo>
                      <a:pt x="206" y="159"/>
                    </a:lnTo>
                    <a:lnTo>
                      <a:pt x="208" y="172"/>
                    </a:lnTo>
                    <a:lnTo>
                      <a:pt x="205" y="186"/>
                    </a:lnTo>
                    <a:lnTo>
                      <a:pt x="196" y="182"/>
                    </a:lnTo>
                    <a:lnTo>
                      <a:pt x="191" y="176"/>
                    </a:lnTo>
                    <a:lnTo>
                      <a:pt x="186" y="167"/>
                    </a:lnTo>
                    <a:lnTo>
                      <a:pt x="183" y="159"/>
                    </a:lnTo>
                    <a:lnTo>
                      <a:pt x="178" y="154"/>
                    </a:lnTo>
                    <a:lnTo>
                      <a:pt x="171" y="146"/>
                    </a:lnTo>
                    <a:lnTo>
                      <a:pt x="164" y="138"/>
                    </a:lnTo>
                    <a:lnTo>
                      <a:pt x="160" y="126"/>
                    </a:lnTo>
                    <a:lnTo>
                      <a:pt x="145" y="131"/>
                    </a:lnTo>
                    <a:lnTo>
                      <a:pt x="133" y="135"/>
                    </a:lnTo>
                    <a:lnTo>
                      <a:pt x="123" y="141"/>
                    </a:lnTo>
                    <a:lnTo>
                      <a:pt x="114" y="147"/>
                    </a:lnTo>
                    <a:lnTo>
                      <a:pt x="107" y="153"/>
                    </a:lnTo>
                    <a:lnTo>
                      <a:pt x="101" y="157"/>
                    </a:lnTo>
                    <a:lnTo>
                      <a:pt x="96" y="161"/>
                    </a:lnTo>
                    <a:lnTo>
                      <a:pt x="92" y="163"/>
                    </a:lnTo>
                    <a:lnTo>
                      <a:pt x="87" y="164"/>
                    </a:lnTo>
                    <a:lnTo>
                      <a:pt x="80" y="165"/>
                    </a:lnTo>
                    <a:lnTo>
                      <a:pt x="71" y="166"/>
                    </a:lnTo>
                    <a:lnTo>
                      <a:pt x="63" y="167"/>
                    </a:lnTo>
                    <a:lnTo>
                      <a:pt x="54" y="170"/>
                    </a:lnTo>
                    <a:lnTo>
                      <a:pt x="46" y="174"/>
                    </a:lnTo>
                    <a:lnTo>
                      <a:pt x="38" y="180"/>
                    </a:lnTo>
                    <a:lnTo>
                      <a:pt x="33" y="188"/>
                    </a:lnTo>
                    <a:lnTo>
                      <a:pt x="25" y="188"/>
                    </a:lnTo>
                    <a:lnTo>
                      <a:pt x="30" y="177"/>
                    </a:lnTo>
                    <a:lnTo>
                      <a:pt x="36" y="165"/>
                    </a:lnTo>
                    <a:lnTo>
                      <a:pt x="43" y="156"/>
                    </a:lnTo>
                    <a:lnTo>
                      <a:pt x="50" y="149"/>
                    </a:lnTo>
                    <a:lnTo>
                      <a:pt x="55" y="147"/>
                    </a:lnTo>
                    <a:lnTo>
                      <a:pt x="62" y="142"/>
                    </a:lnTo>
                    <a:lnTo>
                      <a:pt x="70" y="139"/>
                    </a:lnTo>
                    <a:lnTo>
                      <a:pt x="78" y="134"/>
                    </a:lnTo>
                    <a:lnTo>
                      <a:pt x="87" y="130"/>
                    </a:lnTo>
                    <a:lnTo>
                      <a:pt x="96" y="125"/>
                    </a:lnTo>
                    <a:lnTo>
                      <a:pt x="104" y="123"/>
                    </a:lnTo>
                    <a:lnTo>
                      <a:pt x="112" y="120"/>
                    </a:lnTo>
                    <a:lnTo>
                      <a:pt x="100" y="119"/>
                    </a:lnTo>
                    <a:lnTo>
                      <a:pt x="86" y="118"/>
                    </a:lnTo>
                    <a:lnTo>
                      <a:pt x="72" y="117"/>
                    </a:lnTo>
                    <a:lnTo>
                      <a:pt x="59" y="115"/>
                    </a:lnTo>
                    <a:lnTo>
                      <a:pt x="47" y="113"/>
                    </a:lnTo>
                    <a:lnTo>
                      <a:pt x="35" y="111"/>
                    </a:lnTo>
                    <a:lnTo>
                      <a:pt x="26" y="109"/>
                    </a:lnTo>
                    <a:lnTo>
                      <a:pt x="19" y="107"/>
                    </a:lnTo>
                    <a:lnTo>
                      <a:pt x="15" y="109"/>
                    </a:lnTo>
                    <a:lnTo>
                      <a:pt x="8" y="112"/>
                    </a:lnTo>
                    <a:lnTo>
                      <a:pt x="3" y="116"/>
                    </a:lnTo>
                    <a:lnTo>
                      <a:pt x="0" y="119"/>
                    </a:lnTo>
                    <a:lnTo>
                      <a:pt x="0" y="115"/>
                    </a:lnTo>
                    <a:lnTo>
                      <a:pt x="0" y="110"/>
                    </a:lnTo>
                    <a:lnTo>
                      <a:pt x="1" y="107"/>
                    </a:lnTo>
                    <a:lnTo>
                      <a:pt x="4" y="103"/>
                    </a:lnTo>
                    <a:lnTo>
                      <a:pt x="10" y="98"/>
                    </a:lnTo>
                    <a:lnTo>
                      <a:pt x="18" y="92"/>
                    </a:lnTo>
                    <a:lnTo>
                      <a:pt x="27" y="86"/>
                    </a:lnTo>
                    <a:lnTo>
                      <a:pt x="36" y="84"/>
                    </a:lnTo>
                    <a:lnTo>
                      <a:pt x="42" y="85"/>
                    </a:lnTo>
                    <a:lnTo>
                      <a:pt x="50" y="85"/>
                    </a:lnTo>
                    <a:lnTo>
                      <a:pt x="61" y="86"/>
                    </a:lnTo>
                    <a:lnTo>
                      <a:pt x="73" y="88"/>
                    </a:lnTo>
                    <a:lnTo>
                      <a:pt x="85" y="89"/>
                    </a:lnTo>
                    <a:lnTo>
                      <a:pt x="96" y="90"/>
                    </a:lnTo>
                    <a:lnTo>
                      <a:pt x="106" y="92"/>
                    </a:lnTo>
                    <a:lnTo>
                      <a:pt x="114" y="93"/>
                    </a:lnTo>
                    <a:lnTo>
                      <a:pt x="120" y="93"/>
                    </a:lnTo>
                    <a:lnTo>
                      <a:pt x="129" y="93"/>
                    </a:lnTo>
                    <a:lnTo>
                      <a:pt x="137" y="93"/>
                    </a:lnTo>
                    <a:lnTo>
                      <a:pt x="145" y="93"/>
                    </a:lnTo>
                    <a:lnTo>
                      <a:pt x="153" y="93"/>
                    </a:lnTo>
                    <a:lnTo>
                      <a:pt x="160" y="93"/>
                    </a:lnTo>
                    <a:lnTo>
                      <a:pt x="164" y="93"/>
                    </a:lnTo>
                    <a:lnTo>
                      <a:pt x="168" y="93"/>
                    </a:lnTo>
                    <a:lnTo>
                      <a:pt x="170" y="87"/>
                    </a:lnTo>
                    <a:lnTo>
                      <a:pt x="175" y="80"/>
                    </a:lnTo>
                    <a:lnTo>
                      <a:pt x="181" y="74"/>
                    </a:lnTo>
                    <a:lnTo>
                      <a:pt x="190" y="69"/>
                    </a:lnTo>
                    <a:lnTo>
                      <a:pt x="198" y="64"/>
                    </a:lnTo>
                    <a:lnTo>
                      <a:pt x="207" y="58"/>
                    </a:lnTo>
                    <a:lnTo>
                      <a:pt x="215" y="52"/>
                    </a:lnTo>
                    <a:lnTo>
                      <a:pt x="223" y="46"/>
                    </a:lnTo>
                    <a:lnTo>
                      <a:pt x="230" y="35"/>
                    </a:lnTo>
                    <a:lnTo>
                      <a:pt x="239" y="21"/>
                    </a:lnTo>
                    <a:lnTo>
                      <a:pt x="246" y="9"/>
                    </a:lnTo>
                    <a:lnTo>
                      <a:pt x="251" y="0"/>
                    </a:lnTo>
                    <a:lnTo>
                      <a:pt x="266" y="25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62" name="Freeform 18"/>
              <p:cNvSpPr>
                <a:spLocks/>
              </p:cNvSpPr>
              <p:nvPr/>
            </p:nvSpPr>
            <p:spPr bwMode="auto">
              <a:xfrm>
                <a:off x="1985" y="2067"/>
                <a:ext cx="310" cy="241"/>
              </a:xfrm>
              <a:custGeom>
                <a:avLst/>
                <a:gdLst>
                  <a:gd name="T0" fmla="*/ 302 w 619"/>
                  <a:gd name="T1" fmla="*/ 217 h 482"/>
                  <a:gd name="T2" fmla="*/ 290 w 619"/>
                  <a:gd name="T3" fmla="*/ 206 h 482"/>
                  <a:gd name="T4" fmla="*/ 273 w 619"/>
                  <a:gd name="T5" fmla="*/ 193 h 482"/>
                  <a:gd name="T6" fmla="*/ 266 w 619"/>
                  <a:gd name="T7" fmla="*/ 210 h 482"/>
                  <a:gd name="T8" fmla="*/ 252 w 619"/>
                  <a:gd name="T9" fmla="*/ 217 h 482"/>
                  <a:gd name="T10" fmla="*/ 235 w 619"/>
                  <a:gd name="T11" fmla="*/ 213 h 482"/>
                  <a:gd name="T12" fmla="*/ 218 w 619"/>
                  <a:gd name="T13" fmla="*/ 215 h 482"/>
                  <a:gd name="T14" fmla="*/ 205 w 619"/>
                  <a:gd name="T15" fmla="*/ 211 h 482"/>
                  <a:gd name="T16" fmla="*/ 193 w 619"/>
                  <a:gd name="T17" fmla="*/ 201 h 482"/>
                  <a:gd name="T18" fmla="*/ 175 w 619"/>
                  <a:gd name="T19" fmla="*/ 207 h 482"/>
                  <a:gd name="T20" fmla="*/ 159 w 619"/>
                  <a:gd name="T21" fmla="*/ 206 h 482"/>
                  <a:gd name="T22" fmla="*/ 137 w 619"/>
                  <a:gd name="T23" fmla="*/ 203 h 482"/>
                  <a:gd name="T24" fmla="*/ 121 w 619"/>
                  <a:gd name="T25" fmla="*/ 179 h 482"/>
                  <a:gd name="T26" fmla="*/ 110 w 619"/>
                  <a:gd name="T27" fmla="*/ 162 h 482"/>
                  <a:gd name="T28" fmla="*/ 86 w 619"/>
                  <a:gd name="T29" fmla="*/ 156 h 482"/>
                  <a:gd name="T30" fmla="*/ 70 w 619"/>
                  <a:gd name="T31" fmla="*/ 137 h 482"/>
                  <a:gd name="T32" fmla="*/ 57 w 619"/>
                  <a:gd name="T33" fmla="*/ 125 h 482"/>
                  <a:gd name="T34" fmla="*/ 47 w 619"/>
                  <a:gd name="T35" fmla="*/ 114 h 482"/>
                  <a:gd name="T36" fmla="*/ 32 w 619"/>
                  <a:gd name="T37" fmla="*/ 101 h 482"/>
                  <a:gd name="T38" fmla="*/ 26 w 619"/>
                  <a:gd name="T39" fmla="*/ 77 h 482"/>
                  <a:gd name="T40" fmla="*/ 26 w 619"/>
                  <a:gd name="T41" fmla="*/ 55 h 482"/>
                  <a:gd name="T42" fmla="*/ 24 w 619"/>
                  <a:gd name="T43" fmla="*/ 37 h 482"/>
                  <a:gd name="T44" fmla="*/ 32 w 619"/>
                  <a:gd name="T45" fmla="*/ 14 h 482"/>
                  <a:gd name="T46" fmla="*/ 26 w 619"/>
                  <a:gd name="T47" fmla="*/ 0 h 482"/>
                  <a:gd name="T48" fmla="*/ 13 w 619"/>
                  <a:gd name="T49" fmla="*/ 3 h 482"/>
                  <a:gd name="T50" fmla="*/ 14 w 619"/>
                  <a:gd name="T51" fmla="*/ 15 h 482"/>
                  <a:gd name="T52" fmla="*/ 8 w 619"/>
                  <a:gd name="T53" fmla="*/ 23 h 482"/>
                  <a:gd name="T54" fmla="*/ 9 w 619"/>
                  <a:gd name="T55" fmla="*/ 33 h 482"/>
                  <a:gd name="T56" fmla="*/ 14 w 619"/>
                  <a:gd name="T57" fmla="*/ 38 h 482"/>
                  <a:gd name="T58" fmla="*/ 9 w 619"/>
                  <a:gd name="T59" fmla="*/ 47 h 482"/>
                  <a:gd name="T60" fmla="*/ 5 w 619"/>
                  <a:gd name="T61" fmla="*/ 54 h 482"/>
                  <a:gd name="T62" fmla="*/ 5 w 619"/>
                  <a:gd name="T63" fmla="*/ 72 h 482"/>
                  <a:gd name="T64" fmla="*/ 13 w 619"/>
                  <a:gd name="T65" fmla="*/ 67 h 482"/>
                  <a:gd name="T66" fmla="*/ 7 w 619"/>
                  <a:gd name="T67" fmla="*/ 94 h 482"/>
                  <a:gd name="T68" fmla="*/ 18 w 619"/>
                  <a:gd name="T69" fmla="*/ 103 h 482"/>
                  <a:gd name="T70" fmla="*/ 27 w 619"/>
                  <a:gd name="T71" fmla="*/ 106 h 482"/>
                  <a:gd name="T72" fmla="*/ 32 w 619"/>
                  <a:gd name="T73" fmla="*/ 122 h 482"/>
                  <a:gd name="T74" fmla="*/ 38 w 619"/>
                  <a:gd name="T75" fmla="*/ 122 h 482"/>
                  <a:gd name="T76" fmla="*/ 41 w 619"/>
                  <a:gd name="T77" fmla="*/ 132 h 482"/>
                  <a:gd name="T78" fmla="*/ 47 w 619"/>
                  <a:gd name="T79" fmla="*/ 137 h 482"/>
                  <a:gd name="T80" fmla="*/ 56 w 619"/>
                  <a:gd name="T81" fmla="*/ 134 h 482"/>
                  <a:gd name="T82" fmla="*/ 62 w 619"/>
                  <a:gd name="T83" fmla="*/ 148 h 482"/>
                  <a:gd name="T84" fmla="*/ 76 w 619"/>
                  <a:gd name="T85" fmla="*/ 159 h 482"/>
                  <a:gd name="T86" fmla="*/ 84 w 619"/>
                  <a:gd name="T87" fmla="*/ 174 h 482"/>
                  <a:gd name="T88" fmla="*/ 92 w 619"/>
                  <a:gd name="T89" fmla="*/ 179 h 482"/>
                  <a:gd name="T90" fmla="*/ 101 w 619"/>
                  <a:gd name="T91" fmla="*/ 186 h 482"/>
                  <a:gd name="T92" fmla="*/ 106 w 619"/>
                  <a:gd name="T93" fmla="*/ 188 h 482"/>
                  <a:gd name="T94" fmla="*/ 110 w 619"/>
                  <a:gd name="T95" fmla="*/ 195 h 482"/>
                  <a:gd name="T96" fmla="*/ 117 w 619"/>
                  <a:gd name="T97" fmla="*/ 209 h 482"/>
                  <a:gd name="T98" fmla="*/ 123 w 619"/>
                  <a:gd name="T99" fmla="*/ 217 h 482"/>
                  <a:gd name="T100" fmla="*/ 149 w 619"/>
                  <a:gd name="T101" fmla="*/ 221 h 482"/>
                  <a:gd name="T102" fmla="*/ 159 w 619"/>
                  <a:gd name="T103" fmla="*/ 220 h 482"/>
                  <a:gd name="T104" fmla="*/ 169 w 619"/>
                  <a:gd name="T105" fmla="*/ 227 h 482"/>
                  <a:gd name="T106" fmla="*/ 183 w 619"/>
                  <a:gd name="T107" fmla="*/ 218 h 482"/>
                  <a:gd name="T108" fmla="*/ 187 w 619"/>
                  <a:gd name="T109" fmla="*/ 223 h 482"/>
                  <a:gd name="T110" fmla="*/ 206 w 619"/>
                  <a:gd name="T111" fmla="*/ 240 h 482"/>
                  <a:gd name="T112" fmla="*/ 222 w 619"/>
                  <a:gd name="T113" fmla="*/ 237 h 482"/>
                  <a:gd name="T114" fmla="*/ 237 w 619"/>
                  <a:gd name="T115" fmla="*/ 232 h 482"/>
                  <a:gd name="T116" fmla="*/ 247 w 619"/>
                  <a:gd name="T117" fmla="*/ 227 h 482"/>
                  <a:gd name="T118" fmla="*/ 256 w 619"/>
                  <a:gd name="T119" fmla="*/ 231 h 482"/>
                  <a:gd name="T120" fmla="*/ 269 w 619"/>
                  <a:gd name="T121" fmla="*/ 233 h 482"/>
                  <a:gd name="T122" fmla="*/ 277 w 619"/>
                  <a:gd name="T123" fmla="*/ 229 h 482"/>
                  <a:gd name="T124" fmla="*/ 287 w 619"/>
                  <a:gd name="T125" fmla="*/ 240 h 4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619" h="482">
                    <a:moveTo>
                      <a:pt x="587" y="467"/>
                    </a:moveTo>
                    <a:lnTo>
                      <a:pt x="619" y="464"/>
                    </a:lnTo>
                    <a:lnTo>
                      <a:pt x="617" y="440"/>
                    </a:lnTo>
                    <a:lnTo>
                      <a:pt x="610" y="436"/>
                    </a:lnTo>
                    <a:lnTo>
                      <a:pt x="603" y="434"/>
                    </a:lnTo>
                    <a:lnTo>
                      <a:pt x="596" y="430"/>
                    </a:lnTo>
                    <a:lnTo>
                      <a:pt x="591" y="427"/>
                    </a:lnTo>
                    <a:lnTo>
                      <a:pt x="585" y="424"/>
                    </a:lnTo>
                    <a:lnTo>
                      <a:pt x="581" y="418"/>
                    </a:lnTo>
                    <a:lnTo>
                      <a:pt x="579" y="412"/>
                    </a:lnTo>
                    <a:lnTo>
                      <a:pt x="578" y="405"/>
                    </a:lnTo>
                    <a:lnTo>
                      <a:pt x="570" y="404"/>
                    </a:lnTo>
                    <a:lnTo>
                      <a:pt x="559" y="401"/>
                    </a:lnTo>
                    <a:lnTo>
                      <a:pt x="551" y="394"/>
                    </a:lnTo>
                    <a:lnTo>
                      <a:pt x="545" y="386"/>
                    </a:lnTo>
                    <a:lnTo>
                      <a:pt x="540" y="401"/>
                    </a:lnTo>
                    <a:lnTo>
                      <a:pt x="518" y="384"/>
                    </a:lnTo>
                    <a:lnTo>
                      <a:pt x="520" y="396"/>
                    </a:lnTo>
                    <a:lnTo>
                      <a:pt x="525" y="409"/>
                    </a:lnTo>
                    <a:lnTo>
                      <a:pt x="532" y="420"/>
                    </a:lnTo>
                    <a:lnTo>
                      <a:pt x="540" y="428"/>
                    </a:lnTo>
                    <a:lnTo>
                      <a:pt x="531" y="430"/>
                    </a:lnTo>
                    <a:lnTo>
                      <a:pt x="522" y="433"/>
                    </a:lnTo>
                    <a:lnTo>
                      <a:pt x="512" y="433"/>
                    </a:lnTo>
                    <a:lnTo>
                      <a:pt x="503" y="433"/>
                    </a:lnTo>
                    <a:lnTo>
                      <a:pt x="494" y="433"/>
                    </a:lnTo>
                    <a:lnTo>
                      <a:pt x="486" y="430"/>
                    </a:lnTo>
                    <a:lnTo>
                      <a:pt x="479" y="427"/>
                    </a:lnTo>
                    <a:lnTo>
                      <a:pt x="474" y="421"/>
                    </a:lnTo>
                    <a:lnTo>
                      <a:pt x="469" y="425"/>
                    </a:lnTo>
                    <a:lnTo>
                      <a:pt x="463" y="428"/>
                    </a:lnTo>
                    <a:lnTo>
                      <a:pt x="456" y="430"/>
                    </a:lnTo>
                    <a:lnTo>
                      <a:pt x="448" y="432"/>
                    </a:lnTo>
                    <a:lnTo>
                      <a:pt x="442" y="432"/>
                    </a:lnTo>
                    <a:lnTo>
                      <a:pt x="435" y="430"/>
                    </a:lnTo>
                    <a:lnTo>
                      <a:pt x="431" y="428"/>
                    </a:lnTo>
                    <a:lnTo>
                      <a:pt x="428" y="422"/>
                    </a:lnTo>
                    <a:lnTo>
                      <a:pt x="421" y="422"/>
                    </a:lnTo>
                    <a:lnTo>
                      <a:pt x="414" y="421"/>
                    </a:lnTo>
                    <a:lnTo>
                      <a:pt x="409" y="421"/>
                    </a:lnTo>
                    <a:lnTo>
                      <a:pt x="402" y="419"/>
                    </a:lnTo>
                    <a:lnTo>
                      <a:pt x="397" y="417"/>
                    </a:lnTo>
                    <a:lnTo>
                      <a:pt x="391" y="413"/>
                    </a:lnTo>
                    <a:lnTo>
                      <a:pt x="388" y="407"/>
                    </a:lnTo>
                    <a:lnTo>
                      <a:pt x="386" y="402"/>
                    </a:lnTo>
                    <a:lnTo>
                      <a:pt x="379" y="406"/>
                    </a:lnTo>
                    <a:lnTo>
                      <a:pt x="371" y="410"/>
                    </a:lnTo>
                    <a:lnTo>
                      <a:pt x="364" y="413"/>
                    </a:lnTo>
                    <a:lnTo>
                      <a:pt x="357" y="414"/>
                    </a:lnTo>
                    <a:lnTo>
                      <a:pt x="350" y="414"/>
                    </a:lnTo>
                    <a:lnTo>
                      <a:pt x="343" y="412"/>
                    </a:lnTo>
                    <a:lnTo>
                      <a:pt x="337" y="409"/>
                    </a:lnTo>
                    <a:lnTo>
                      <a:pt x="333" y="403"/>
                    </a:lnTo>
                    <a:lnTo>
                      <a:pt x="326" y="410"/>
                    </a:lnTo>
                    <a:lnTo>
                      <a:pt x="318" y="411"/>
                    </a:lnTo>
                    <a:lnTo>
                      <a:pt x="310" y="407"/>
                    </a:lnTo>
                    <a:lnTo>
                      <a:pt x="303" y="396"/>
                    </a:lnTo>
                    <a:lnTo>
                      <a:pt x="296" y="402"/>
                    </a:lnTo>
                    <a:lnTo>
                      <a:pt x="285" y="405"/>
                    </a:lnTo>
                    <a:lnTo>
                      <a:pt x="274" y="405"/>
                    </a:lnTo>
                    <a:lnTo>
                      <a:pt x="262" y="403"/>
                    </a:lnTo>
                    <a:lnTo>
                      <a:pt x="252" y="397"/>
                    </a:lnTo>
                    <a:lnTo>
                      <a:pt x="244" y="388"/>
                    </a:lnTo>
                    <a:lnTo>
                      <a:pt x="239" y="374"/>
                    </a:lnTo>
                    <a:lnTo>
                      <a:pt x="242" y="357"/>
                    </a:lnTo>
                    <a:lnTo>
                      <a:pt x="231" y="357"/>
                    </a:lnTo>
                    <a:lnTo>
                      <a:pt x="224" y="353"/>
                    </a:lnTo>
                    <a:lnTo>
                      <a:pt x="222" y="343"/>
                    </a:lnTo>
                    <a:lnTo>
                      <a:pt x="227" y="323"/>
                    </a:lnTo>
                    <a:lnTo>
                      <a:pt x="219" y="323"/>
                    </a:lnTo>
                    <a:lnTo>
                      <a:pt x="208" y="323"/>
                    </a:lnTo>
                    <a:lnTo>
                      <a:pt x="198" y="323"/>
                    </a:lnTo>
                    <a:lnTo>
                      <a:pt x="188" y="321"/>
                    </a:lnTo>
                    <a:lnTo>
                      <a:pt x="178" y="318"/>
                    </a:lnTo>
                    <a:lnTo>
                      <a:pt x="172" y="312"/>
                    </a:lnTo>
                    <a:lnTo>
                      <a:pt x="168" y="303"/>
                    </a:lnTo>
                    <a:lnTo>
                      <a:pt x="168" y="289"/>
                    </a:lnTo>
                    <a:lnTo>
                      <a:pt x="157" y="289"/>
                    </a:lnTo>
                    <a:lnTo>
                      <a:pt x="146" y="283"/>
                    </a:lnTo>
                    <a:lnTo>
                      <a:pt x="139" y="274"/>
                    </a:lnTo>
                    <a:lnTo>
                      <a:pt x="137" y="261"/>
                    </a:lnTo>
                    <a:lnTo>
                      <a:pt x="131" y="260"/>
                    </a:lnTo>
                    <a:lnTo>
                      <a:pt x="125" y="257"/>
                    </a:lnTo>
                    <a:lnTo>
                      <a:pt x="120" y="253"/>
                    </a:lnTo>
                    <a:lnTo>
                      <a:pt x="114" y="249"/>
                    </a:lnTo>
                    <a:lnTo>
                      <a:pt x="109" y="243"/>
                    </a:lnTo>
                    <a:lnTo>
                      <a:pt x="106" y="237"/>
                    </a:lnTo>
                    <a:lnTo>
                      <a:pt x="104" y="231"/>
                    </a:lnTo>
                    <a:lnTo>
                      <a:pt x="102" y="226"/>
                    </a:lnTo>
                    <a:lnTo>
                      <a:pt x="94" y="228"/>
                    </a:lnTo>
                    <a:lnTo>
                      <a:pt x="87" y="226"/>
                    </a:lnTo>
                    <a:lnTo>
                      <a:pt x="83" y="219"/>
                    </a:lnTo>
                    <a:lnTo>
                      <a:pt x="83" y="203"/>
                    </a:lnTo>
                    <a:lnTo>
                      <a:pt x="71" y="204"/>
                    </a:lnTo>
                    <a:lnTo>
                      <a:pt x="64" y="202"/>
                    </a:lnTo>
                    <a:lnTo>
                      <a:pt x="61" y="192"/>
                    </a:lnTo>
                    <a:lnTo>
                      <a:pt x="64" y="175"/>
                    </a:lnTo>
                    <a:lnTo>
                      <a:pt x="55" y="173"/>
                    </a:lnTo>
                    <a:lnTo>
                      <a:pt x="51" y="165"/>
                    </a:lnTo>
                    <a:lnTo>
                      <a:pt x="51" y="154"/>
                    </a:lnTo>
                    <a:lnTo>
                      <a:pt x="54" y="143"/>
                    </a:lnTo>
                    <a:lnTo>
                      <a:pt x="47" y="135"/>
                    </a:lnTo>
                    <a:lnTo>
                      <a:pt x="43" y="128"/>
                    </a:lnTo>
                    <a:lnTo>
                      <a:pt x="44" y="119"/>
                    </a:lnTo>
                    <a:lnTo>
                      <a:pt x="52" y="110"/>
                    </a:lnTo>
                    <a:lnTo>
                      <a:pt x="47" y="104"/>
                    </a:lnTo>
                    <a:lnTo>
                      <a:pt x="45" y="97"/>
                    </a:lnTo>
                    <a:lnTo>
                      <a:pt x="44" y="90"/>
                    </a:lnTo>
                    <a:lnTo>
                      <a:pt x="44" y="82"/>
                    </a:lnTo>
                    <a:lnTo>
                      <a:pt x="47" y="73"/>
                    </a:lnTo>
                    <a:lnTo>
                      <a:pt x="52" y="62"/>
                    </a:lnTo>
                    <a:lnTo>
                      <a:pt x="60" y="52"/>
                    </a:lnTo>
                    <a:lnTo>
                      <a:pt x="71" y="40"/>
                    </a:lnTo>
                    <a:lnTo>
                      <a:pt x="66" y="35"/>
                    </a:lnTo>
                    <a:lnTo>
                      <a:pt x="63" y="28"/>
                    </a:lnTo>
                    <a:lnTo>
                      <a:pt x="64" y="20"/>
                    </a:lnTo>
                    <a:lnTo>
                      <a:pt x="68" y="12"/>
                    </a:lnTo>
                    <a:lnTo>
                      <a:pt x="62" y="6"/>
                    </a:lnTo>
                    <a:lnTo>
                      <a:pt x="56" y="3"/>
                    </a:lnTo>
                    <a:lnTo>
                      <a:pt x="51" y="0"/>
                    </a:lnTo>
                    <a:lnTo>
                      <a:pt x="45" y="0"/>
                    </a:lnTo>
                    <a:lnTo>
                      <a:pt x="39" y="0"/>
                    </a:lnTo>
                    <a:lnTo>
                      <a:pt x="33" y="1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33" y="11"/>
                    </a:lnTo>
                    <a:lnTo>
                      <a:pt x="37" y="15"/>
                    </a:lnTo>
                    <a:lnTo>
                      <a:pt x="37" y="20"/>
                    </a:lnTo>
                    <a:lnTo>
                      <a:pt x="33" y="24"/>
                    </a:lnTo>
                    <a:lnTo>
                      <a:pt x="28" y="29"/>
                    </a:lnTo>
                    <a:lnTo>
                      <a:pt x="20" y="34"/>
                    </a:lnTo>
                    <a:lnTo>
                      <a:pt x="12" y="37"/>
                    </a:lnTo>
                    <a:lnTo>
                      <a:pt x="5" y="42"/>
                    </a:lnTo>
                    <a:lnTo>
                      <a:pt x="9" y="44"/>
                    </a:lnTo>
                    <a:lnTo>
                      <a:pt x="16" y="46"/>
                    </a:lnTo>
                    <a:lnTo>
                      <a:pt x="24" y="47"/>
                    </a:lnTo>
                    <a:lnTo>
                      <a:pt x="31" y="47"/>
                    </a:lnTo>
                    <a:lnTo>
                      <a:pt x="29" y="53"/>
                    </a:lnTo>
                    <a:lnTo>
                      <a:pt x="24" y="59"/>
                    </a:lnTo>
                    <a:lnTo>
                      <a:pt x="17" y="65"/>
                    </a:lnTo>
                    <a:lnTo>
                      <a:pt x="9" y="70"/>
                    </a:lnTo>
                    <a:lnTo>
                      <a:pt x="13" y="70"/>
                    </a:lnTo>
                    <a:lnTo>
                      <a:pt x="18" y="72"/>
                    </a:lnTo>
                    <a:lnTo>
                      <a:pt x="23" y="73"/>
                    </a:lnTo>
                    <a:lnTo>
                      <a:pt x="28" y="75"/>
                    </a:lnTo>
                    <a:lnTo>
                      <a:pt x="29" y="78"/>
                    </a:lnTo>
                    <a:lnTo>
                      <a:pt x="29" y="83"/>
                    </a:lnTo>
                    <a:lnTo>
                      <a:pt x="28" y="88"/>
                    </a:lnTo>
                    <a:lnTo>
                      <a:pt x="24" y="91"/>
                    </a:lnTo>
                    <a:lnTo>
                      <a:pt x="18" y="93"/>
                    </a:lnTo>
                    <a:lnTo>
                      <a:pt x="12" y="97"/>
                    </a:lnTo>
                    <a:lnTo>
                      <a:pt x="6" y="103"/>
                    </a:lnTo>
                    <a:lnTo>
                      <a:pt x="0" y="111"/>
                    </a:lnTo>
                    <a:lnTo>
                      <a:pt x="3" y="108"/>
                    </a:lnTo>
                    <a:lnTo>
                      <a:pt x="9" y="107"/>
                    </a:lnTo>
                    <a:lnTo>
                      <a:pt x="15" y="106"/>
                    </a:lnTo>
                    <a:lnTo>
                      <a:pt x="21" y="107"/>
                    </a:lnTo>
                    <a:lnTo>
                      <a:pt x="15" y="116"/>
                    </a:lnTo>
                    <a:lnTo>
                      <a:pt x="12" y="129"/>
                    </a:lnTo>
                    <a:lnTo>
                      <a:pt x="9" y="143"/>
                    </a:lnTo>
                    <a:lnTo>
                      <a:pt x="8" y="158"/>
                    </a:lnTo>
                    <a:lnTo>
                      <a:pt x="10" y="151"/>
                    </a:lnTo>
                    <a:lnTo>
                      <a:pt x="15" y="144"/>
                    </a:lnTo>
                    <a:lnTo>
                      <a:pt x="21" y="137"/>
                    </a:lnTo>
                    <a:lnTo>
                      <a:pt x="26" y="133"/>
                    </a:lnTo>
                    <a:lnTo>
                      <a:pt x="28" y="150"/>
                    </a:lnTo>
                    <a:lnTo>
                      <a:pt x="21" y="162"/>
                    </a:lnTo>
                    <a:lnTo>
                      <a:pt x="14" y="175"/>
                    </a:lnTo>
                    <a:lnTo>
                      <a:pt x="10" y="190"/>
                    </a:lnTo>
                    <a:lnTo>
                      <a:pt x="14" y="187"/>
                    </a:lnTo>
                    <a:lnTo>
                      <a:pt x="22" y="184"/>
                    </a:lnTo>
                    <a:lnTo>
                      <a:pt x="30" y="183"/>
                    </a:lnTo>
                    <a:lnTo>
                      <a:pt x="37" y="183"/>
                    </a:lnTo>
                    <a:lnTo>
                      <a:pt x="35" y="193"/>
                    </a:lnTo>
                    <a:lnTo>
                      <a:pt x="35" y="205"/>
                    </a:lnTo>
                    <a:lnTo>
                      <a:pt x="37" y="218"/>
                    </a:lnTo>
                    <a:lnTo>
                      <a:pt x="41" y="228"/>
                    </a:lnTo>
                    <a:lnTo>
                      <a:pt x="43" y="221"/>
                    </a:lnTo>
                    <a:lnTo>
                      <a:pt x="47" y="215"/>
                    </a:lnTo>
                    <a:lnTo>
                      <a:pt x="53" y="212"/>
                    </a:lnTo>
                    <a:lnTo>
                      <a:pt x="60" y="212"/>
                    </a:lnTo>
                    <a:lnTo>
                      <a:pt x="62" y="218"/>
                    </a:lnTo>
                    <a:lnTo>
                      <a:pt x="63" y="226"/>
                    </a:lnTo>
                    <a:lnTo>
                      <a:pt x="64" y="235"/>
                    </a:lnTo>
                    <a:lnTo>
                      <a:pt x="64" y="244"/>
                    </a:lnTo>
                    <a:lnTo>
                      <a:pt x="68" y="243"/>
                    </a:lnTo>
                    <a:lnTo>
                      <a:pt x="70" y="243"/>
                    </a:lnTo>
                    <a:lnTo>
                      <a:pt x="73" y="241"/>
                    </a:lnTo>
                    <a:lnTo>
                      <a:pt x="75" y="237"/>
                    </a:lnTo>
                    <a:lnTo>
                      <a:pt x="76" y="244"/>
                    </a:lnTo>
                    <a:lnTo>
                      <a:pt x="74" y="251"/>
                    </a:lnTo>
                    <a:lnTo>
                      <a:pt x="69" y="258"/>
                    </a:lnTo>
                    <a:lnTo>
                      <a:pt x="62" y="262"/>
                    </a:lnTo>
                    <a:lnTo>
                      <a:pt x="73" y="265"/>
                    </a:lnTo>
                    <a:lnTo>
                      <a:pt x="82" y="264"/>
                    </a:lnTo>
                    <a:lnTo>
                      <a:pt x="87" y="260"/>
                    </a:lnTo>
                    <a:lnTo>
                      <a:pt x="90" y="254"/>
                    </a:lnTo>
                    <a:lnTo>
                      <a:pt x="92" y="260"/>
                    </a:lnTo>
                    <a:lnTo>
                      <a:pt x="94" y="266"/>
                    </a:lnTo>
                    <a:lnTo>
                      <a:pt x="94" y="273"/>
                    </a:lnTo>
                    <a:lnTo>
                      <a:pt x="94" y="279"/>
                    </a:lnTo>
                    <a:lnTo>
                      <a:pt x="101" y="277"/>
                    </a:lnTo>
                    <a:lnTo>
                      <a:pt x="105" y="274"/>
                    </a:lnTo>
                    <a:lnTo>
                      <a:pt x="108" y="269"/>
                    </a:lnTo>
                    <a:lnTo>
                      <a:pt x="112" y="268"/>
                    </a:lnTo>
                    <a:lnTo>
                      <a:pt x="117" y="274"/>
                    </a:lnTo>
                    <a:lnTo>
                      <a:pt x="117" y="287"/>
                    </a:lnTo>
                    <a:lnTo>
                      <a:pt x="117" y="300"/>
                    </a:lnTo>
                    <a:lnTo>
                      <a:pt x="122" y="310"/>
                    </a:lnTo>
                    <a:lnTo>
                      <a:pt x="123" y="296"/>
                    </a:lnTo>
                    <a:lnTo>
                      <a:pt x="129" y="291"/>
                    </a:lnTo>
                    <a:lnTo>
                      <a:pt x="135" y="296"/>
                    </a:lnTo>
                    <a:lnTo>
                      <a:pt x="139" y="307"/>
                    </a:lnTo>
                    <a:lnTo>
                      <a:pt x="149" y="307"/>
                    </a:lnTo>
                    <a:lnTo>
                      <a:pt x="152" y="317"/>
                    </a:lnTo>
                    <a:lnTo>
                      <a:pt x="151" y="329"/>
                    </a:lnTo>
                    <a:lnTo>
                      <a:pt x="150" y="335"/>
                    </a:lnTo>
                    <a:lnTo>
                      <a:pt x="161" y="333"/>
                    </a:lnTo>
                    <a:lnTo>
                      <a:pt x="168" y="338"/>
                    </a:lnTo>
                    <a:lnTo>
                      <a:pt x="168" y="348"/>
                    </a:lnTo>
                    <a:lnTo>
                      <a:pt x="161" y="358"/>
                    </a:lnTo>
                    <a:lnTo>
                      <a:pt x="163" y="358"/>
                    </a:lnTo>
                    <a:lnTo>
                      <a:pt x="168" y="358"/>
                    </a:lnTo>
                    <a:lnTo>
                      <a:pt x="175" y="358"/>
                    </a:lnTo>
                    <a:lnTo>
                      <a:pt x="183" y="358"/>
                    </a:lnTo>
                    <a:lnTo>
                      <a:pt x="191" y="359"/>
                    </a:lnTo>
                    <a:lnTo>
                      <a:pt x="196" y="361"/>
                    </a:lnTo>
                    <a:lnTo>
                      <a:pt x="199" y="366"/>
                    </a:lnTo>
                    <a:lnTo>
                      <a:pt x="197" y="372"/>
                    </a:lnTo>
                    <a:lnTo>
                      <a:pt x="201" y="372"/>
                    </a:lnTo>
                    <a:lnTo>
                      <a:pt x="206" y="371"/>
                    </a:lnTo>
                    <a:lnTo>
                      <a:pt x="208" y="367"/>
                    </a:lnTo>
                    <a:lnTo>
                      <a:pt x="211" y="363"/>
                    </a:lnTo>
                    <a:lnTo>
                      <a:pt x="212" y="369"/>
                    </a:lnTo>
                    <a:lnTo>
                      <a:pt x="211" y="375"/>
                    </a:lnTo>
                    <a:lnTo>
                      <a:pt x="206" y="382"/>
                    </a:lnTo>
                    <a:lnTo>
                      <a:pt x="199" y="389"/>
                    </a:lnTo>
                    <a:lnTo>
                      <a:pt x="207" y="388"/>
                    </a:lnTo>
                    <a:lnTo>
                      <a:pt x="214" y="388"/>
                    </a:lnTo>
                    <a:lnTo>
                      <a:pt x="220" y="390"/>
                    </a:lnTo>
                    <a:lnTo>
                      <a:pt x="226" y="394"/>
                    </a:lnTo>
                    <a:lnTo>
                      <a:pt x="229" y="398"/>
                    </a:lnTo>
                    <a:lnTo>
                      <a:pt x="233" y="404"/>
                    </a:lnTo>
                    <a:lnTo>
                      <a:pt x="234" y="411"/>
                    </a:lnTo>
                    <a:lnTo>
                      <a:pt x="234" y="418"/>
                    </a:lnTo>
                    <a:lnTo>
                      <a:pt x="242" y="414"/>
                    </a:lnTo>
                    <a:lnTo>
                      <a:pt x="244" y="419"/>
                    </a:lnTo>
                    <a:lnTo>
                      <a:pt x="242" y="427"/>
                    </a:lnTo>
                    <a:lnTo>
                      <a:pt x="235" y="436"/>
                    </a:lnTo>
                    <a:lnTo>
                      <a:pt x="245" y="433"/>
                    </a:lnTo>
                    <a:lnTo>
                      <a:pt x="257" y="432"/>
                    </a:lnTo>
                    <a:lnTo>
                      <a:pt x="268" y="433"/>
                    </a:lnTo>
                    <a:lnTo>
                      <a:pt x="280" y="435"/>
                    </a:lnTo>
                    <a:lnTo>
                      <a:pt x="289" y="438"/>
                    </a:lnTo>
                    <a:lnTo>
                      <a:pt x="297" y="441"/>
                    </a:lnTo>
                    <a:lnTo>
                      <a:pt x="302" y="443"/>
                    </a:lnTo>
                    <a:lnTo>
                      <a:pt x="304" y="444"/>
                    </a:lnTo>
                    <a:lnTo>
                      <a:pt x="306" y="440"/>
                    </a:lnTo>
                    <a:lnTo>
                      <a:pt x="311" y="438"/>
                    </a:lnTo>
                    <a:lnTo>
                      <a:pt x="317" y="440"/>
                    </a:lnTo>
                    <a:lnTo>
                      <a:pt x="323" y="442"/>
                    </a:lnTo>
                    <a:lnTo>
                      <a:pt x="329" y="447"/>
                    </a:lnTo>
                    <a:lnTo>
                      <a:pt x="334" y="450"/>
                    </a:lnTo>
                    <a:lnTo>
                      <a:pt x="337" y="452"/>
                    </a:lnTo>
                    <a:lnTo>
                      <a:pt x="338" y="453"/>
                    </a:lnTo>
                    <a:lnTo>
                      <a:pt x="348" y="441"/>
                    </a:lnTo>
                    <a:lnTo>
                      <a:pt x="355" y="433"/>
                    </a:lnTo>
                    <a:lnTo>
                      <a:pt x="360" y="430"/>
                    </a:lnTo>
                    <a:lnTo>
                      <a:pt x="364" y="430"/>
                    </a:lnTo>
                    <a:lnTo>
                      <a:pt x="366" y="435"/>
                    </a:lnTo>
                    <a:lnTo>
                      <a:pt x="365" y="440"/>
                    </a:lnTo>
                    <a:lnTo>
                      <a:pt x="364" y="445"/>
                    </a:lnTo>
                    <a:lnTo>
                      <a:pt x="359" y="450"/>
                    </a:lnTo>
                    <a:lnTo>
                      <a:pt x="363" y="449"/>
                    </a:lnTo>
                    <a:lnTo>
                      <a:pt x="373" y="445"/>
                    </a:lnTo>
                    <a:lnTo>
                      <a:pt x="383" y="444"/>
                    </a:lnTo>
                    <a:lnTo>
                      <a:pt x="393" y="447"/>
                    </a:lnTo>
                    <a:lnTo>
                      <a:pt x="408" y="472"/>
                    </a:lnTo>
                    <a:lnTo>
                      <a:pt x="408" y="482"/>
                    </a:lnTo>
                    <a:lnTo>
                      <a:pt x="412" y="479"/>
                    </a:lnTo>
                    <a:lnTo>
                      <a:pt x="424" y="474"/>
                    </a:lnTo>
                    <a:lnTo>
                      <a:pt x="434" y="471"/>
                    </a:lnTo>
                    <a:lnTo>
                      <a:pt x="439" y="476"/>
                    </a:lnTo>
                    <a:lnTo>
                      <a:pt x="440" y="475"/>
                    </a:lnTo>
                    <a:lnTo>
                      <a:pt x="444" y="473"/>
                    </a:lnTo>
                    <a:lnTo>
                      <a:pt x="449" y="470"/>
                    </a:lnTo>
                    <a:lnTo>
                      <a:pt x="456" y="466"/>
                    </a:lnTo>
                    <a:lnTo>
                      <a:pt x="463" y="464"/>
                    </a:lnTo>
                    <a:lnTo>
                      <a:pt x="469" y="461"/>
                    </a:lnTo>
                    <a:lnTo>
                      <a:pt x="473" y="463"/>
                    </a:lnTo>
                    <a:lnTo>
                      <a:pt x="477" y="465"/>
                    </a:lnTo>
                    <a:lnTo>
                      <a:pt x="479" y="464"/>
                    </a:lnTo>
                    <a:lnTo>
                      <a:pt x="484" y="461"/>
                    </a:lnTo>
                    <a:lnTo>
                      <a:pt x="489" y="458"/>
                    </a:lnTo>
                    <a:lnTo>
                      <a:pt x="494" y="453"/>
                    </a:lnTo>
                    <a:lnTo>
                      <a:pt x="496" y="455"/>
                    </a:lnTo>
                    <a:lnTo>
                      <a:pt x="500" y="459"/>
                    </a:lnTo>
                    <a:lnTo>
                      <a:pt x="504" y="465"/>
                    </a:lnTo>
                    <a:lnTo>
                      <a:pt x="508" y="470"/>
                    </a:lnTo>
                    <a:lnTo>
                      <a:pt x="512" y="461"/>
                    </a:lnTo>
                    <a:lnTo>
                      <a:pt x="518" y="457"/>
                    </a:lnTo>
                    <a:lnTo>
                      <a:pt x="525" y="456"/>
                    </a:lnTo>
                    <a:lnTo>
                      <a:pt x="534" y="456"/>
                    </a:lnTo>
                    <a:lnTo>
                      <a:pt x="535" y="459"/>
                    </a:lnTo>
                    <a:lnTo>
                      <a:pt x="538" y="465"/>
                    </a:lnTo>
                    <a:lnTo>
                      <a:pt x="541" y="470"/>
                    </a:lnTo>
                    <a:lnTo>
                      <a:pt x="542" y="472"/>
                    </a:lnTo>
                    <a:lnTo>
                      <a:pt x="543" y="464"/>
                    </a:lnTo>
                    <a:lnTo>
                      <a:pt x="548" y="459"/>
                    </a:lnTo>
                    <a:lnTo>
                      <a:pt x="554" y="457"/>
                    </a:lnTo>
                    <a:lnTo>
                      <a:pt x="561" y="456"/>
                    </a:lnTo>
                    <a:lnTo>
                      <a:pt x="568" y="458"/>
                    </a:lnTo>
                    <a:lnTo>
                      <a:pt x="572" y="463"/>
                    </a:lnTo>
                    <a:lnTo>
                      <a:pt x="574" y="471"/>
                    </a:lnTo>
                    <a:lnTo>
                      <a:pt x="573" y="480"/>
                    </a:lnTo>
                    <a:lnTo>
                      <a:pt x="577" y="476"/>
                    </a:lnTo>
                    <a:lnTo>
                      <a:pt x="580" y="473"/>
                    </a:lnTo>
                    <a:lnTo>
                      <a:pt x="584" y="470"/>
                    </a:lnTo>
                    <a:lnTo>
                      <a:pt x="587" y="46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63" name="Freeform 19"/>
              <p:cNvSpPr>
                <a:spLocks/>
              </p:cNvSpPr>
              <p:nvPr/>
            </p:nvSpPr>
            <p:spPr bwMode="auto">
              <a:xfrm>
                <a:off x="2224" y="2037"/>
                <a:ext cx="131" cy="268"/>
              </a:xfrm>
              <a:custGeom>
                <a:avLst/>
                <a:gdLst>
                  <a:gd name="T0" fmla="*/ 80 w 260"/>
                  <a:gd name="T1" fmla="*/ 268 h 534"/>
                  <a:gd name="T2" fmla="*/ 85 w 260"/>
                  <a:gd name="T3" fmla="*/ 251 h 534"/>
                  <a:gd name="T4" fmla="*/ 102 w 260"/>
                  <a:gd name="T5" fmla="*/ 246 h 534"/>
                  <a:gd name="T6" fmla="*/ 109 w 260"/>
                  <a:gd name="T7" fmla="*/ 236 h 534"/>
                  <a:gd name="T8" fmla="*/ 117 w 260"/>
                  <a:gd name="T9" fmla="*/ 230 h 534"/>
                  <a:gd name="T10" fmla="*/ 111 w 260"/>
                  <a:gd name="T11" fmla="*/ 221 h 534"/>
                  <a:gd name="T12" fmla="*/ 128 w 260"/>
                  <a:gd name="T13" fmla="*/ 207 h 534"/>
                  <a:gd name="T14" fmla="*/ 115 w 260"/>
                  <a:gd name="T15" fmla="*/ 206 h 534"/>
                  <a:gd name="T16" fmla="*/ 122 w 260"/>
                  <a:gd name="T17" fmla="*/ 200 h 534"/>
                  <a:gd name="T18" fmla="*/ 121 w 260"/>
                  <a:gd name="T19" fmla="*/ 191 h 534"/>
                  <a:gd name="T20" fmla="*/ 128 w 260"/>
                  <a:gd name="T21" fmla="*/ 194 h 534"/>
                  <a:gd name="T22" fmla="*/ 126 w 260"/>
                  <a:gd name="T23" fmla="*/ 179 h 534"/>
                  <a:gd name="T24" fmla="*/ 126 w 260"/>
                  <a:gd name="T25" fmla="*/ 167 h 534"/>
                  <a:gd name="T26" fmla="*/ 131 w 260"/>
                  <a:gd name="T27" fmla="*/ 149 h 534"/>
                  <a:gd name="T28" fmla="*/ 122 w 260"/>
                  <a:gd name="T29" fmla="*/ 133 h 534"/>
                  <a:gd name="T30" fmla="*/ 115 w 260"/>
                  <a:gd name="T31" fmla="*/ 118 h 534"/>
                  <a:gd name="T32" fmla="*/ 116 w 260"/>
                  <a:gd name="T33" fmla="*/ 113 h 534"/>
                  <a:gd name="T34" fmla="*/ 112 w 260"/>
                  <a:gd name="T35" fmla="*/ 102 h 534"/>
                  <a:gd name="T36" fmla="*/ 103 w 260"/>
                  <a:gd name="T37" fmla="*/ 96 h 534"/>
                  <a:gd name="T38" fmla="*/ 93 w 260"/>
                  <a:gd name="T39" fmla="*/ 81 h 534"/>
                  <a:gd name="T40" fmla="*/ 99 w 260"/>
                  <a:gd name="T41" fmla="*/ 77 h 534"/>
                  <a:gd name="T42" fmla="*/ 93 w 260"/>
                  <a:gd name="T43" fmla="*/ 69 h 534"/>
                  <a:gd name="T44" fmla="*/ 83 w 260"/>
                  <a:gd name="T45" fmla="*/ 61 h 534"/>
                  <a:gd name="T46" fmla="*/ 89 w 260"/>
                  <a:gd name="T47" fmla="*/ 56 h 534"/>
                  <a:gd name="T48" fmla="*/ 82 w 260"/>
                  <a:gd name="T49" fmla="*/ 50 h 534"/>
                  <a:gd name="T50" fmla="*/ 74 w 260"/>
                  <a:gd name="T51" fmla="*/ 49 h 534"/>
                  <a:gd name="T52" fmla="*/ 60 w 260"/>
                  <a:gd name="T53" fmla="*/ 49 h 534"/>
                  <a:gd name="T54" fmla="*/ 69 w 260"/>
                  <a:gd name="T55" fmla="*/ 40 h 534"/>
                  <a:gd name="T56" fmla="*/ 63 w 260"/>
                  <a:gd name="T57" fmla="*/ 30 h 534"/>
                  <a:gd name="T58" fmla="*/ 51 w 260"/>
                  <a:gd name="T59" fmla="*/ 24 h 534"/>
                  <a:gd name="T60" fmla="*/ 59 w 260"/>
                  <a:gd name="T61" fmla="*/ 18 h 534"/>
                  <a:gd name="T62" fmla="*/ 47 w 260"/>
                  <a:gd name="T63" fmla="*/ 12 h 534"/>
                  <a:gd name="T64" fmla="*/ 38 w 260"/>
                  <a:gd name="T65" fmla="*/ 8 h 534"/>
                  <a:gd name="T66" fmla="*/ 25 w 260"/>
                  <a:gd name="T67" fmla="*/ 13 h 534"/>
                  <a:gd name="T68" fmla="*/ 28 w 260"/>
                  <a:gd name="T69" fmla="*/ 3 h 534"/>
                  <a:gd name="T70" fmla="*/ 15 w 260"/>
                  <a:gd name="T71" fmla="*/ 7 h 534"/>
                  <a:gd name="T72" fmla="*/ 3 w 260"/>
                  <a:gd name="T73" fmla="*/ 16 h 534"/>
                  <a:gd name="T74" fmla="*/ 19 w 260"/>
                  <a:gd name="T75" fmla="*/ 22 h 534"/>
                  <a:gd name="T76" fmla="*/ 31 w 260"/>
                  <a:gd name="T77" fmla="*/ 28 h 534"/>
                  <a:gd name="T78" fmla="*/ 38 w 260"/>
                  <a:gd name="T79" fmla="*/ 28 h 534"/>
                  <a:gd name="T80" fmla="*/ 53 w 260"/>
                  <a:gd name="T81" fmla="*/ 41 h 534"/>
                  <a:gd name="T82" fmla="*/ 53 w 260"/>
                  <a:gd name="T83" fmla="*/ 53 h 534"/>
                  <a:gd name="T84" fmla="*/ 70 w 260"/>
                  <a:gd name="T85" fmla="*/ 64 h 534"/>
                  <a:gd name="T86" fmla="*/ 83 w 260"/>
                  <a:gd name="T87" fmla="*/ 78 h 534"/>
                  <a:gd name="T88" fmla="*/ 88 w 260"/>
                  <a:gd name="T89" fmla="*/ 98 h 534"/>
                  <a:gd name="T90" fmla="*/ 100 w 260"/>
                  <a:gd name="T91" fmla="*/ 121 h 534"/>
                  <a:gd name="T92" fmla="*/ 111 w 260"/>
                  <a:gd name="T93" fmla="*/ 133 h 534"/>
                  <a:gd name="T94" fmla="*/ 114 w 260"/>
                  <a:gd name="T95" fmla="*/ 166 h 534"/>
                  <a:gd name="T96" fmla="*/ 106 w 260"/>
                  <a:gd name="T97" fmla="*/ 186 h 534"/>
                  <a:gd name="T98" fmla="*/ 100 w 260"/>
                  <a:gd name="T99" fmla="*/ 211 h 534"/>
                  <a:gd name="T100" fmla="*/ 82 w 260"/>
                  <a:gd name="T101" fmla="*/ 232 h 534"/>
                  <a:gd name="T102" fmla="*/ 70 w 260"/>
                  <a:gd name="T103" fmla="*/ 240 h 534"/>
                  <a:gd name="T104" fmla="*/ 70 w 260"/>
                  <a:gd name="T105" fmla="*/ 250 h 5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60" h="534">
                    <a:moveTo>
                      <a:pt x="140" y="522"/>
                    </a:moveTo>
                    <a:lnTo>
                      <a:pt x="145" y="524"/>
                    </a:lnTo>
                    <a:lnTo>
                      <a:pt x="150" y="526"/>
                    </a:lnTo>
                    <a:lnTo>
                      <a:pt x="153" y="530"/>
                    </a:lnTo>
                    <a:lnTo>
                      <a:pt x="158" y="534"/>
                    </a:lnTo>
                    <a:lnTo>
                      <a:pt x="158" y="530"/>
                    </a:lnTo>
                    <a:lnTo>
                      <a:pt x="160" y="521"/>
                    </a:lnTo>
                    <a:lnTo>
                      <a:pt x="161" y="509"/>
                    </a:lnTo>
                    <a:lnTo>
                      <a:pt x="161" y="500"/>
                    </a:lnTo>
                    <a:lnTo>
                      <a:pt x="168" y="500"/>
                    </a:lnTo>
                    <a:lnTo>
                      <a:pt x="177" y="499"/>
                    </a:lnTo>
                    <a:lnTo>
                      <a:pt x="185" y="498"/>
                    </a:lnTo>
                    <a:lnTo>
                      <a:pt x="192" y="499"/>
                    </a:lnTo>
                    <a:lnTo>
                      <a:pt x="198" y="515"/>
                    </a:lnTo>
                    <a:lnTo>
                      <a:pt x="203" y="491"/>
                    </a:lnTo>
                    <a:lnTo>
                      <a:pt x="209" y="486"/>
                    </a:lnTo>
                    <a:lnTo>
                      <a:pt x="221" y="490"/>
                    </a:lnTo>
                    <a:lnTo>
                      <a:pt x="221" y="486"/>
                    </a:lnTo>
                    <a:lnTo>
                      <a:pt x="220" y="479"/>
                    </a:lnTo>
                    <a:lnTo>
                      <a:pt x="217" y="471"/>
                    </a:lnTo>
                    <a:lnTo>
                      <a:pt x="213" y="465"/>
                    </a:lnTo>
                    <a:lnTo>
                      <a:pt x="221" y="455"/>
                    </a:lnTo>
                    <a:lnTo>
                      <a:pt x="224" y="455"/>
                    </a:lnTo>
                    <a:lnTo>
                      <a:pt x="228" y="456"/>
                    </a:lnTo>
                    <a:lnTo>
                      <a:pt x="232" y="459"/>
                    </a:lnTo>
                    <a:lnTo>
                      <a:pt x="237" y="461"/>
                    </a:lnTo>
                    <a:lnTo>
                      <a:pt x="236" y="456"/>
                    </a:lnTo>
                    <a:lnTo>
                      <a:pt x="232" y="452"/>
                    </a:lnTo>
                    <a:lnTo>
                      <a:pt x="227" y="446"/>
                    </a:lnTo>
                    <a:lnTo>
                      <a:pt x="220" y="441"/>
                    </a:lnTo>
                    <a:lnTo>
                      <a:pt x="223" y="433"/>
                    </a:lnTo>
                    <a:lnTo>
                      <a:pt x="236" y="432"/>
                    </a:lnTo>
                    <a:lnTo>
                      <a:pt x="245" y="427"/>
                    </a:lnTo>
                    <a:lnTo>
                      <a:pt x="251" y="421"/>
                    </a:lnTo>
                    <a:lnTo>
                      <a:pt x="255" y="413"/>
                    </a:lnTo>
                    <a:lnTo>
                      <a:pt x="249" y="416"/>
                    </a:lnTo>
                    <a:lnTo>
                      <a:pt x="239" y="418"/>
                    </a:lnTo>
                    <a:lnTo>
                      <a:pt x="231" y="418"/>
                    </a:lnTo>
                    <a:lnTo>
                      <a:pt x="223" y="417"/>
                    </a:lnTo>
                    <a:lnTo>
                      <a:pt x="228" y="410"/>
                    </a:lnTo>
                    <a:lnTo>
                      <a:pt x="232" y="407"/>
                    </a:lnTo>
                    <a:lnTo>
                      <a:pt x="238" y="407"/>
                    </a:lnTo>
                    <a:lnTo>
                      <a:pt x="245" y="409"/>
                    </a:lnTo>
                    <a:lnTo>
                      <a:pt x="244" y="404"/>
                    </a:lnTo>
                    <a:lnTo>
                      <a:pt x="242" y="399"/>
                    </a:lnTo>
                    <a:lnTo>
                      <a:pt x="237" y="394"/>
                    </a:lnTo>
                    <a:lnTo>
                      <a:pt x="231" y="391"/>
                    </a:lnTo>
                    <a:lnTo>
                      <a:pt x="234" y="388"/>
                    </a:lnTo>
                    <a:lnTo>
                      <a:pt x="236" y="385"/>
                    </a:lnTo>
                    <a:lnTo>
                      <a:pt x="241" y="381"/>
                    </a:lnTo>
                    <a:lnTo>
                      <a:pt x="244" y="377"/>
                    </a:lnTo>
                    <a:lnTo>
                      <a:pt x="246" y="379"/>
                    </a:lnTo>
                    <a:lnTo>
                      <a:pt x="249" y="381"/>
                    </a:lnTo>
                    <a:lnTo>
                      <a:pt x="251" y="385"/>
                    </a:lnTo>
                    <a:lnTo>
                      <a:pt x="254" y="387"/>
                    </a:lnTo>
                    <a:lnTo>
                      <a:pt x="254" y="381"/>
                    </a:lnTo>
                    <a:lnTo>
                      <a:pt x="253" y="376"/>
                    </a:lnTo>
                    <a:lnTo>
                      <a:pt x="250" y="370"/>
                    </a:lnTo>
                    <a:lnTo>
                      <a:pt x="245" y="363"/>
                    </a:lnTo>
                    <a:lnTo>
                      <a:pt x="250" y="356"/>
                    </a:lnTo>
                    <a:lnTo>
                      <a:pt x="254" y="347"/>
                    </a:lnTo>
                    <a:lnTo>
                      <a:pt x="257" y="337"/>
                    </a:lnTo>
                    <a:lnTo>
                      <a:pt x="257" y="327"/>
                    </a:lnTo>
                    <a:lnTo>
                      <a:pt x="254" y="331"/>
                    </a:lnTo>
                    <a:lnTo>
                      <a:pt x="251" y="333"/>
                    </a:lnTo>
                    <a:lnTo>
                      <a:pt x="247" y="334"/>
                    </a:lnTo>
                    <a:lnTo>
                      <a:pt x="244" y="335"/>
                    </a:lnTo>
                    <a:lnTo>
                      <a:pt x="247" y="324"/>
                    </a:lnTo>
                    <a:lnTo>
                      <a:pt x="254" y="310"/>
                    </a:lnTo>
                    <a:lnTo>
                      <a:pt x="260" y="296"/>
                    </a:lnTo>
                    <a:lnTo>
                      <a:pt x="260" y="283"/>
                    </a:lnTo>
                    <a:lnTo>
                      <a:pt x="252" y="286"/>
                    </a:lnTo>
                    <a:lnTo>
                      <a:pt x="246" y="283"/>
                    </a:lnTo>
                    <a:lnTo>
                      <a:pt x="244" y="273"/>
                    </a:lnTo>
                    <a:lnTo>
                      <a:pt x="243" y="265"/>
                    </a:lnTo>
                    <a:lnTo>
                      <a:pt x="241" y="258"/>
                    </a:lnTo>
                    <a:lnTo>
                      <a:pt x="237" y="250"/>
                    </a:lnTo>
                    <a:lnTo>
                      <a:pt x="230" y="242"/>
                    </a:lnTo>
                    <a:lnTo>
                      <a:pt x="224" y="235"/>
                    </a:lnTo>
                    <a:lnTo>
                      <a:pt x="228" y="235"/>
                    </a:lnTo>
                    <a:lnTo>
                      <a:pt x="232" y="237"/>
                    </a:lnTo>
                    <a:lnTo>
                      <a:pt x="236" y="238"/>
                    </a:lnTo>
                    <a:lnTo>
                      <a:pt x="239" y="239"/>
                    </a:lnTo>
                    <a:lnTo>
                      <a:pt x="237" y="234"/>
                    </a:lnTo>
                    <a:lnTo>
                      <a:pt x="231" y="225"/>
                    </a:lnTo>
                    <a:lnTo>
                      <a:pt x="224" y="216"/>
                    </a:lnTo>
                    <a:lnTo>
                      <a:pt x="220" y="209"/>
                    </a:lnTo>
                    <a:lnTo>
                      <a:pt x="220" y="208"/>
                    </a:lnTo>
                    <a:lnTo>
                      <a:pt x="221" y="205"/>
                    </a:lnTo>
                    <a:lnTo>
                      <a:pt x="223" y="204"/>
                    </a:lnTo>
                    <a:lnTo>
                      <a:pt x="229" y="203"/>
                    </a:lnTo>
                    <a:lnTo>
                      <a:pt x="224" y="197"/>
                    </a:lnTo>
                    <a:lnTo>
                      <a:pt x="219" y="194"/>
                    </a:lnTo>
                    <a:lnTo>
                      <a:pt x="213" y="193"/>
                    </a:lnTo>
                    <a:lnTo>
                      <a:pt x="205" y="192"/>
                    </a:lnTo>
                    <a:lnTo>
                      <a:pt x="197" y="187"/>
                    </a:lnTo>
                    <a:lnTo>
                      <a:pt x="189" y="180"/>
                    </a:lnTo>
                    <a:lnTo>
                      <a:pt x="183" y="171"/>
                    </a:lnTo>
                    <a:lnTo>
                      <a:pt x="182" y="163"/>
                    </a:lnTo>
                    <a:lnTo>
                      <a:pt x="184" y="161"/>
                    </a:lnTo>
                    <a:lnTo>
                      <a:pt x="190" y="159"/>
                    </a:lnTo>
                    <a:lnTo>
                      <a:pt x="196" y="161"/>
                    </a:lnTo>
                    <a:lnTo>
                      <a:pt x="203" y="163"/>
                    </a:lnTo>
                    <a:lnTo>
                      <a:pt x="200" y="156"/>
                    </a:lnTo>
                    <a:lnTo>
                      <a:pt x="196" y="153"/>
                    </a:lnTo>
                    <a:lnTo>
                      <a:pt x="190" y="150"/>
                    </a:lnTo>
                    <a:lnTo>
                      <a:pt x="182" y="149"/>
                    </a:lnTo>
                    <a:lnTo>
                      <a:pt x="182" y="146"/>
                    </a:lnTo>
                    <a:lnTo>
                      <a:pt x="183" y="142"/>
                    </a:lnTo>
                    <a:lnTo>
                      <a:pt x="185" y="138"/>
                    </a:lnTo>
                    <a:lnTo>
                      <a:pt x="188" y="133"/>
                    </a:lnTo>
                    <a:lnTo>
                      <a:pt x="184" y="130"/>
                    </a:lnTo>
                    <a:lnTo>
                      <a:pt x="178" y="127"/>
                    </a:lnTo>
                    <a:lnTo>
                      <a:pt x="170" y="124"/>
                    </a:lnTo>
                    <a:lnTo>
                      <a:pt x="165" y="121"/>
                    </a:lnTo>
                    <a:lnTo>
                      <a:pt x="167" y="119"/>
                    </a:lnTo>
                    <a:lnTo>
                      <a:pt x="170" y="117"/>
                    </a:lnTo>
                    <a:lnTo>
                      <a:pt x="175" y="116"/>
                    </a:lnTo>
                    <a:lnTo>
                      <a:pt x="180" y="113"/>
                    </a:lnTo>
                    <a:lnTo>
                      <a:pt x="176" y="112"/>
                    </a:lnTo>
                    <a:lnTo>
                      <a:pt x="170" y="111"/>
                    </a:lnTo>
                    <a:lnTo>
                      <a:pt x="162" y="111"/>
                    </a:lnTo>
                    <a:lnTo>
                      <a:pt x="156" y="111"/>
                    </a:lnTo>
                    <a:lnTo>
                      <a:pt x="161" y="107"/>
                    </a:lnTo>
                    <a:lnTo>
                      <a:pt x="162" y="100"/>
                    </a:lnTo>
                    <a:lnTo>
                      <a:pt x="161" y="94"/>
                    </a:lnTo>
                    <a:lnTo>
                      <a:pt x="159" y="89"/>
                    </a:lnTo>
                    <a:lnTo>
                      <a:pt x="155" y="93"/>
                    </a:lnTo>
                    <a:lnTo>
                      <a:pt x="151" y="95"/>
                    </a:lnTo>
                    <a:lnTo>
                      <a:pt x="146" y="97"/>
                    </a:lnTo>
                    <a:lnTo>
                      <a:pt x="142" y="98"/>
                    </a:lnTo>
                    <a:lnTo>
                      <a:pt x="136" y="98"/>
                    </a:lnTo>
                    <a:lnTo>
                      <a:pt x="130" y="98"/>
                    </a:lnTo>
                    <a:lnTo>
                      <a:pt x="125" y="98"/>
                    </a:lnTo>
                    <a:lnTo>
                      <a:pt x="120" y="97"/>
                    </a:lnTo>
                    <a:lnTo>
                      <a:pt x="122" y="94"/>
                    </a:lnTo>
                    <a:lnTo>
                      <a:pt x="127" y="90"/>
                    </a:lnTo>
                    <a:lnTo>
                      <a:pt x="132" y="87"/>
                    </a:lnTo>
                    <a:lnTo>
                      <a:pt x="140" y="85"/>
                    </a:lnTo>
                    <a:lnTo>
                      <a:pt x="136" y="79"/>
                    </a:lnTo>
                    <a:lnTo>
                      <a:pt x="130" y="75"/>
                    </a:lnTo>
                    <a:lnTo>
                      <a:pt x="122" y="74"/>
                    </a:lnTo>
                    <a:lnTo>
                      <a:pt x="113" y="74"/>
                    </a:lnTo>
                    <a:lnTo>
                      <a:pt x="120" y="67"/>
                    </a:lnTo>
                    <a:lnTo>
                      <a:pt x="125" y="59"/>
                    </a:lnTo>
                    <a:lnTo>
                      <a:pt x="129" y="52"/>
                    </a:lnTo>
                    <a:lnTo>
                      <a:pt x="130" y="46"/>
                    </a:lnTo>
                    <a:lnTo>
                      <a:pt x="121" y="49"/>
                    </a:lnTo>
                    <a:lnTo>
                      <a:pt x="110" y="49"/>
                    </a:lnTo>
                    <a:lnTo>
                      <a:pt x="101" y="48"/>
                    </a:lnTo>
                    <a:lnTo>
                      <a:pt x="98" y="46"/>
                    </a:lnTo>
                    <a:lnTo>
                      <a:pt x="100" y="43"/>
                    </a:lnTo>
                    <a:lnTo>
                      <a:pt x="105" y="41"/>
                    </a:lnTo>
                    <a:lnTo>
                      <a:pt x="110" y="38"/>
                    </a:lnTo>
                    <a:lnTo>
                      <a:pt x="117" y="36"/>
                    </a:lnTo>
                    <a:lnTo>
                      <a:pt x="114" y="33"/>
                    </a:lnTo>
                    <a:lnTo>
                      <a:pt x="109" y="29"/>
                    </a:lnTo>
                    <a:lnTo>
                      <a:pt x="105" y="27"/>
                    </a:lnTo>
                    <a:lnTo>
                      <a:pt x="99" y="25"/>
                    </a:lnTo>
                    <a:lnTo>
                      <a:pt x="93" y="24"/>
                    </a:lnTo>
                    <a:lnTo>
                      <a:pt x="89" y="24"/>
                    </a:lnTo>
                    <a:lnTo>
                      <a:pt x="83" y="24"/>
                    </a:lnTo>
                    <a:lnTo>
                      <a:pt x="79" y="24"/>
                    </a:lnTo>
                    <a:lnTo>
                      <a:pt x="79" y="11"/>
                    </a:lnTo>
                    <a:lnTo>
                      <a:pt x="76" y="15"/>
                    </a:lnTo>
                    <a:lnTo>
                      <a:pt x="72" y="18"/>
                    </a:lnTo>
                    <a:lnTo>
                      <a:pt x="67" y="20"/>
                    </a:lnTo>
                    <a:lnTo>
                      <a:pt x="62" y="23"/>
                    </a:lnTo>
                    <a:lnTo>
                      <a:pt x="55" y="25"/>
                    </a:lnTo>
                    <a:lnTo>
                      <a:pt x="49" y="26"/>
                    </a:lnTo>
                    <a:lnTo>
                      <a:pt x="45" y="27"/>
                    </a:lnTo>
                    <a:lnTo>
                      <a:pt x="40" y="27"/>
                    </a:lnTo>
                    <a:lnTo>
                      <a:pt x="47" y="21"/>
                    </a:lnTo>
                    <a:lnTo>
                      <a:pt x="52" y="13"/>
                    </a:lnTo>
                    <a:lnTo>
                      <a:pt x="55" y="6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5" y="8"/>
                    </a:lnTo>
                    <a:lnTo>
                      <a:pt x="37" y="11"/>
                    </a:lnTo>
                    <a:lnTo>
                      <a:pt x="30" y="13"/>
                    </a:lnTo>
                    <a:lnTo>
                      <a:pt x="22" y="16"/>
                    </a:lnTo>
                    <a:lnTo>
                      <a:pt x="14" y="17"/>
                    </a:lnTo>
                    <a:lnTo>
                      <a:pt x="7" y="16"/>
                    </a:lnTo>
                    <a:lnTo>
                      <a:pt x="0" y="15"/>
                    </a:lnTo>
                    <a:lnTo>
                      <a:pt x="6" y="31"/>
                    </a:lnTo>
                    <a:lnTo>
                      <a:pt x="11" y="33"/>
                    </a:lnTo>
                    <a:lnTo>
                      <a:pt x="18" y="36"/>
                    </a:lnTo>
                    <a:lnTo>
                      <a:pt x="23" y="40"/>
                    </a:lnTo>
                    <a:lnTo>
                      <a:pt x="26" y="44"/>
                    </a:lnTo>
                    <a:lnTo>
                      <a:pt x="37" y="43"/>
                    </a:lnTo>
                    <a:lnTo>
                      <a:pt x="47" y="43"/>
                    </a:lnTo>
                    <a:lnTo>
                      <a:pt x="54" y="46"/>
                    </a:lnTo>
                    <a:lnTo>
                      <a:pt x="60" y="49"/>
                    </a:lnTo>
                    <a:lnTo>
                      <a:pt x="61" y="52"/>
                    </a:lnTo>
                    <a:lnTo>
                      <a:pt x="61" y="55"/>
                    </a:lnTo>
                    <a:lnTo>
                      <a:pt x="60" y="58"/>
                    </a:lnTo>
                    <a:lnTo>
                      <a:pt x="57" y="62"/>
                    </a:lnTo>
                    <a:lnTo>
                      <a:pt x="64" y="59"/>
                    </a:lnTo>
                    <a:lnTo>
                      <a:pt x="70" y="57"/>
                    </a:lnTo>
                    <a:lnTo>
                      <a:pt x="75" y="56"/>
                    </a:lnTo>
                    <a:lnTo>
                      <a:pt x="77" y="56"/>
                    </a:lnTo>
                    <a:lnTo>
                      <a:pt x="82" y="61"/>
                    </a:lnTo>
                    <a:lnTo>
                      <a:pt x="92" y="69"/>
                    </a:lnTo>
                    <a:lnTo>
                      <a:pt x="102" y="77"/>
                    </a:lnTo>
                    <a:lnTo>
                      <a:pt x="106" y="81"/>
                    </a:lnTo>
                    <a:lnTo>
                      <a:pt x="105" y="86"/>
                    </a:lnTo>
                    <a:lnTo>
                      <a:pt x="102" y="92"/>
                    </a:lnTo>
                    <a:lnTo>
                      <a:pt x="100" y="98"/>
                    </a:lnTo>
                    <a:lnTo>
                      <a:pt x="98" y="103"/>
                    </a:lnTo>
                    <a:lnTo>
                      <a:pt x="105" y="105"/>
                    </a:lnTo>
                    <a:lnTo>
                      <a:pt x="113" y="109"/>
                    </a:lnTo>
                    <a:lnTo>
                      <a:pt x="120" y="112"/>
                    </a:lnTo>
                    <a:lnTo>
                      <a:pt x="128" y="118"/>
                    </a:lnTo>
                    <a:lnTo>
                      <a:pt x="133" y="123"/>
                    </a:lnTo>
                    <a:lnTo>
                      <a:pt x="138" y="128"/>
                    </a:lnTo>
                    <a:lnTo>
                      <a:pt x="142" y="134"/>
                    </a:lnTo>
                    <a:lnTo>
                      <a:pt x="143" y="140"/>
                    </a:lnTo>
                    <a:lnTo>
                      <a:pt x="151" y="140"/>
                    </a:lnTo>
                    <a:lnTo>
                      <a:pt x="160" y="146"/>
                    </a:lnTo>
                    <a:lnTo>
                      <a:pt x="165" y="156"/>
                    </a:lnTo>
                    <a:lnTo>
                      <a:pt x="165" y="173"/>
                    </a:lnTo>
                    <a:lnTo>
                      <a:pt x="169" y="176"/>
                    </a:lnTo>
                    <a:lnTo>
                      <a:pt x="174" y="181"/>
                    </a:lnTo>
                    <a:lnTo>
                      <a:pt x="175" y="188"/>
                    </a:lnTo>
                    <a:lnTo>
                      <a:pt x="175" y="196"/>
                    </a:lnTo>
                    <a:lnTo>
                      <a:pt x="188" y="201"/>
                    </a:lnTo>
                    <a:lnTo>
                      <a:pt x="197" y="210"/>
                    </a:lnTo>
                    <a:lnTo>
                      <a:pt x="199" y="224"/>
                    </a:lnTo>
                    <a:lnTo>
                      <a:pt x="191" y="241"/>
                    </a:lnTo>
                    <a:lnTo>
                      <a:pt x="198" y="242"/>
                    </a:lnTo>
                    <a:lnTo>
                      <a:pt x="205" y="245"/>
                    </a:lnTo>
                    <a:lnTo>
                      <a:pt x="212" y="249"/>
                    </a:lnTo>
                    <a:lnTo>
                      <a:pt x="216" y="254"/>
                    </a:lnTo>
                    <a:lnTo>
                      <a:pt x="220" y="260"/>
                    </a:lnTo>
                    <a:lnTo>
                      <a:pt x="220" y="265"/>
                    </a:lnTo>
                    <a:lnTo>
                      <a:pt x="217" y="271"/>
                    </a:lnTo>
                    <a:lnTo>
                      <a:pt x="212" y="278"/>
                    </a:lnTo>
                    <a:lnTo>
                      <a:pt x="221" y="295"/>
                    </a:lnTo>
                    <a:lnTo>
                      <a:pt x="226" y="314"/>
                    </a:lnTo>
                    <a:lnTo>
                      <a:pt x="226" y="330"/>
                    </a:lnTo>
                    <a:lnTo>
                      <a:pt x="221" y="342"/>
                    </a:lnTo>
                    <a:lnTo>
                      <a:pt x="214" y="352"/>
                    </a:lnTo>
                    <a:lnTo>
                      <a:pt x="211" y="358"/>
                    </a:lnTo>
                    <a:lnTo>
                      <a:pt x="209" y="364"/>
                    </a:lnTo>
                    <a:lnTo>
                      <a:pt x="211" y="370"/>
                    </a:lnTo>
                    <a:lnTo>
                      <a:pt x="212" y="378"/>
                    </a:lnTo>
                    <a:lnTo>
                      <a:pt x="211" y="387"/>
                    </a:lnTo>
                    <a:lnTo>
                      <a:pt x="206" y="396"/>
                    </a:lnTo>
                    <a:lnTo>
                      <a:pt x="196" y="403"/>
                    </a:lnTo>
                    <a:lnTo>
                      <a:pt x="198" y="421"/>
                    </a:lnTo>
                    <a:lnTo>
                      <a:pt x="196" y="437"/>
                    </a:lnTo>
                    <a:lnTo>
                      <a:pt x="186" y="449"/>
                    </a:lnTo>
                    <a:lnTo>
                      <a:pt x="169" y="453"/>
                    </a:lnTo>
                    <a:lnTo>
                      <a:pt x="167" y="457"/>
                    </a:lnTo>
                    <a:lnTo>
                      <a:pt x="163" y="463"/>
                    </a:lnTo>
                    <a:lnTo>
                      <a:pt x="160" y="468"/>
                    </a:lnTo>
                    <a:lnTo>
                      <a:pt x="155" y="472"/>
                    </a:lnTo>
                    <a:lnTo>
                      <a:pt x="151" y="476"/>
                    </a:lnTo>
                    <a:lnTo>
                      <a:pt x="144" y="478"/>
                    </a:lnTo>
                    <a:lnTo>
                      <a:pt x="138" y="478"/>
                    </a:lnTo>
                    <a:lnTo>
                      <a:pt x="130" y="477"/>
                    </a:lnTo>
                    <a:lnTo>
                      <a:pt x="129" y="482"/>
                    </a:lnTo>
                    <a:lnTo>
                      <a:pt x="130" y="487"/>
                    </a:lnTo>
                    <a:lnTo>
                      <a:pt x="132" y="493"/>
                    </a:lnTo>
                    <a:lnTo>
                      <a:pt x="138" y="498"/>
                    </a:lnTo>
                    <a:lnTo>
                      <a:pt x="140" y="522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64" name="Freeform 20"/>
              <p:cNvSpPr>
                <a:spLocks/>
              </p:cNvSpPr>
              <p:nvPr/>
            </p:nvSpPr>
            <p:spPr bwMode="auto">
              <a:xfrm>
                <a:off x="1986" y="2051"/>
                <a:ext cx="40" cy="9"/>
              </a:xfrm>
              <a:custGeom>
                <a:avLst/>
                <a:gdLst>
                  <a:gd name="T0" fmla="*/ 37 w 82"/>
                  <a:gd name="T1" fmla="*/ 0 h 20"/>
                  <a:gd name="T2" fmla="*/ 38 w 82"/>
                  <a:gd name="T3" fmla="*/ 1 h 20"/>
                  <a:gd name="T4" fmla="*/ 39 w 82"/>
                  <a:gd name="T5" fmla="*/ 3 h 20"/>
                  <a:gd name="T6" fmla="*/ 40 w 82"/>
                  <a:gd name="T7" fmla="*/ 5 h 20"/>
                  <a:gd name="T8" fmla="*/ 40 w 82"/>
                  <a:gd name="T9" fmla="*/ 7 h 20"/>
                  <a:gd name="T10" fmla="*/ 35 w 82"/>
                  <a:gd name="T11" fmla="*/ 8 h 20"/>
                  <a:gd name="T12" fmla="*/ 29 w 82"/>
                  <a:gd name="T13" fmla="*/ 8 h 20"/>
                  <a:gd name="T14" fmla="*/ 23 w 82"/>
                  <a:gd name="T15" fmla="*/ 9 h 20"/>
                  <a:gd name="T16" fmla="*/ 18 w 82"/>
                  <a:gd name="T17" fmla="*/ 9 h 20"/>
                  <a:gd name="T18" fmla="*/ 11 w 82"/>
                  <a:gd name="T19" fmla="*/ 9 h 20"/>
                  <a:gd name="T20" fmla="*/ 6 w 82"/>
                  <a:gd name="T21" fmla="*/ 9 h 20"/>
                  <a:gd name="T22" fmla="*/ 2 w 82"/>
                  <a:gd name="T23" fmla="*/ 9 h 20"/>
                  <a:gd name="T24" fmla="*/ 0 w 82"/>
                  <a:gd name="T25" fmla="*/ 8 h 20"/>
                  <a:gd name="T26" fmla="*/ 2 w 82"/>
                  <a:gd name="T27" fmla="*/ 7 h 20"/>
                  <a:gd name="T28" fmla="*/ 6 w 82"/>
                  <a:gd name="T29" fmla="*/ 7 h 20"/>
                  <a:gd name="T30" fmla="*/ 11 w 82"/>
                  <a:gd name="T31" fmla="*/ 6 h 20"/>
                  <a:gd name="T32" fmla="*/ 17 w 82"/>
                  <a:gd name="T33" fmla="*/ 5 h 20"/>
                  <a:gd name="T34" fmla="*/ 23 w 82"/>
                  <a:gd name="T35" fmla="*/ 4 h 20"/>
                  <a:gd name="T36" fmla="*/ 29 w 82"/>
                  <a:gd name="T37" fmla="*/ 3 h 20"/>
                  <a:gd name="T38" fmla="*/ 33 w 82"/>
                  <a:gd name="T39" fmla="*/ 1 h 20"/>
                  <a:gd name="T40" fmla="*/ 37 w 82"/>
                  <a:gd name="T41" fmla="*/ 0 h 2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2" h="20">
                    <a:moveTo>
                      <a:pt x="76" y="0"/>
                    </a:moveTo>
                    <a:lnTo>
                      <a:pt x="77" y="2"/>
                    </a:lnTo>
                    <a:lnTo>
                      <a:pt x="80" y="6"/>
                    </a:lnTo>
                    <a:lnTo>
                      <a:pt x="81" y="12"/>
                    </a:lnTo>
                    <a:lnTo>
                      <a:pt x="82" y="16"/>
                    </a:lnTo>
                    <a:lnTo>
                      <a:pt x="72" y="17"/>
                    </a:lnTo>
                    <a:lnTo>
                      <a:pt x="60" y="18"/>
                    </a:lnTo>
                    <a:lnTo>
                      <a:pt x="48" y="20"/>
                    </a:lnTo>
                    <a:lnTo>
                      <a:pt x="36" y="20"/>
                    </a:lnTo>
                    <a:lnTo>
                      <a:pt x="23" y="20"/>
                    </a:lnTo>
                    <a:lnTo>
                      <a:pt x="13" y="20"/>
                    </a:lnTo>
                    <a:lnTo>
                      <a:pt x="5" y="20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3" y="15"/>
                    </a:lnTo>
                    <a:lnTo>
                      <a:pt x="23" y="13"/>
                    </a:lnTo>
                    <a:lnTo>
                      <a:pt x="35" y="12"/>
                    </a:lnTo>
                    <a:lnTo>
                      <a:pt x="47" y="9"/>
                    </a:lnTo>
                    <a:lnTo>
                      <a:pt x="59" y="7"/>
                    </a:lnTo>
                    <a:lnTo>
                      <a:pt x="68" y="3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65" name="Freeform 21"/>
              <p:cNvSpPr>
                <a:spLocks/>
              </p:cNvSpPr>
              <p:nvPr/>
            </p:nvSpPr>
            <p:spPr bwMode="auto">
              <a:xfrm>
                <a:off x="1968" y="2016"/>
                <a:ext cx="54" cy="40"/>
              </a:xfrm>
              <a:custGeom>
                <a:avLst/>
                <a:gdLst>
                  <a:gd name="T0" fmla="*/ 53 w 107"/>
                  <a:gd name="T1" fmla="*/ 29 h 81"/>
                  <a:gd name="T2" fmla="*/ 53 w 107"/>
                  <a:gd name="T3" fmla="*/ 27 h 81"/>
                  <a:gd name="T4" fmla="*/ 53 w 107"/>
                  <a:gd name="T5" fmla="*/ 26 h 81"/>
                  <a:gd name="T6" fmla="*/ 53 w 107"/>
                  <a:gd name="T7" fmla="*/ 24 h 81"/>
                  <a:gd name="T8" fmla="*/ 54 w 107"/>
                  <a:gd name="T9" fmla="*/ 23 h 81"/>
                  <a:gd name="T10" fmla="*/ 51 w 107"/>
                  <a:gd name="T11" fmla="*/ 24 h 81"/>
                  <a:gd name="T12" fmla="*/ 49 w 107"/>
                  <a:gd name="T13" fmla="*/ 23 h 81"/>
                  <a:gd name="T14" fmla="*/ 48 w 107"/>
                  <a:gd name="T15" fmla="*/ 19 h 81"/>
                  <a:gd name="T16" fmla="*/ 51 w 107"/>
                  <a:gd name="T17" fmla="*/ 11 h 81"/>
                  <a:gd name="T18" fmla="*/ 48 w 107"/>
                  <a:gd name="T19" fmla="*/ 7 h 81"/>
                  <a:gd name="T20" fmla="*/ 46 w 107"/>
                  <a:gd name="T21" fmla="*/ 4 h 81"/>
                  <a:gd name="T22" fmla="*/ 44 w 107"/>
                  <a:gd name="T23" fmla="*/ 1 h 81"/>
                  <a:gd name="T24" fmla="*/ 41 w 107"/>
                  <a:gd name="T25" fmla="*/ 0 h 81"/>
                  <a:gd name="T26" fmla="*/ 39 w 107"/>
                  <a:gd name="T27" fmla="*/ 1 h 81"/>
                  <a:gd name="T28" fmla="*/ 36 w 107"/>
                  <a:gd name="T29" fmla="*/ 4 h 81"/>
                  <a:gd name="T30" fmla="*/ 34 w 107"/>
                  <a:gd name="T31" fmla="*/ 6 h 81"/>
                  <a:gd name="T32" fmla="*/ 32 w 107"/>
                  <a:gd name="T33" fmla="*/ 8 h 81"/>
                  <a:gd name="T34" fmla="*/ 29 w 107"/>
                  <a:gd name="T35" fmla="*/ 11 h 81"/>
                  <a:gd name="T36" fmla="*/ 27 w 107"/>
                  <a:gd name="T37" fmla="*/ 13 h 81"/>
                  <a:gd name="T38" fmla="*/ 25 w 107"/>
                  <a:gd name="T39" fmla="*/ 15 h 81"/>
                  <a:gd name="T40" fmla="*/ 23 w 107"/>
                  <a:gd name="T41" fmla="*/ 17 h 81"/>
                  <a:gd name="T42" fmla="*/ 21 w 107"/>
                  <a:gd name="T43" fmla="*/ 19 h 81"/>
                  <a:gd name="T44" fmla="*/ 18 w 107"/>
                  <a:gd name="T45" fmla="*/ 21 h 81"/>
                  <a:gd name="T46" fmla="*/ 16 w 107"/>
                  <a:gd name="T47" fmla="*/ 23 h 81"/>
                  <a:gd name="T48" fmla="*/ 13 w 107"/>
                  <a:gd name="T49" fmla="*/ 25 h 81"/>
                  <a:gd name="T50" fmla="*/ 10 w 107"/>
                  <a:gd name="T51" fmla="*/ 27 h 81"/>
                  <a:gd name="T52" fmla="*/ 8 w 107"/>
                  <a:gd name="T53" fmla="*/ 28 h 81"/>
                  <a:gd name="T54" fmla="*/ 6 w 107"/>
                  <a:gd name="T55" fmla="*/ 30 h 81"/>
                  <a:gd name="T56" fmla="*/ 5 w 107"/>
                  <a:gd name="T57" fmla="*/ 30 h 81"/>
                  <a:gd name="T58" fmla="*/ 4 w 107"/>
                  <a:gd name="T59" fmla="*/ 32 h 81"/>
                  <a:gd name="T60" fmla="*/ 2 w 107"/>
                  <a:gd name="T61" fmla="*/ 35 h 81"/>
                  <a:gd name="T62" fmla="*/ 1 w 107"/>
                  <a:gd name="T63" fmla="*/ 38 h 81"/>
                  <a:gd name="T64" fmla="*/ 0 w 107"/>
                  <a:gd name="T65" fmla="*/ 40 h 81"/>
                  <a:gd name="T66" fmla="*/ 8 w 107"/>
                  <a:gd name="T67" fmla="*/ 40 h 81"/>
                  <a:gd name="T68" fmla="*/ 17 w 107"/>
                  <a:gd name="T69" fmla="*/ 40 h 81"/>
                  <a:gd name="T70" fmla="*/ 25 w 107"/>
                  <a:gd name="T71" fmla="*/ 39 h 81"/>
                  <a:gd name="T72" fmla="*/ 33 w 107"/>
                  <a:gd name="T73" fmla="*/ 37 h 81"/>
                  <a:gd name="T74" fmla="*/ 40 w 107"/>
                  <a:gd name="T75" fmla="*/ 35 h 81"/>
                  <a:gd name="T76" fmla="*/ 46 w 107"/>
                  <a:gd name="T77" fmla="*/ 33 h 81"/>
                  <a:gd name="T78" fmla="*/ 50 w 107"/>
                  <a:gd name="T79" fmla="*/ 31 h 81"/>
                  <a:gd name="T80" fmla="*/ 53 w 107"/>
                  <a:gd name="T81" fmla="*/ 29 h 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7" h="81">
                    <a:moveTo>
                      <a:pt x="106" y="59"/>
                    </a:moveTo>
                    <a:lnTo>
                      <a:pt x="106" y="55"/>
                    </a:lnTo>
                    <a:lnTo>
                      <a:pt x="106" y="52"/>
                    </a:lnTo>
                    <a:lnTo>
                      <a:pt x="106" y="49"/>
                    </a:lnTo>
                    <a:lnTo>
                      <a:pt x="107" y="47"/>
                    </a:lnTo>
                    <a:lnTo>
                      <a:pt x="102" y="48"/>
                    </a:lnTo>
                    <a:lnTo>
                      <a:pt x="97" y="46"/>
                    </a:lnTo>
                    <a:lnTo>
                      <a:pt x="96" y="39"/>
                    </a:lnTo>
                    <a:lnTo>
                      <a:pt x="101" y="22"/>
                    </a:lnTo>
                    <a:lnTo>
                      <a:pt x="96" y="15"/>
                    </a:lnTo>
                    <a:lnTo>
                      <a:pt x="92" y="9"/>
                    </a:lnTo>
                    <a:lnTo>
                      <a:pt x="87" y="3"/>
                    </a:lnTo>
                    <a:lnTo>
                      <a:pt x="82" y="0"/>
                    </a:lnTo>
                    <a:lnTo>
                      <a:pt x="78" y="3"/>
                    </a:lnTo>
                    <a:lnTo>
                      <a:pt x="72" y="8"/>
                    </a:lnTo>
                    <a:lnTo>
                      <a:pt x="68" y="13"/>
                    </a:lnTo>
                    <a:lnTo>
                      <a:pt x="63" y="17"/>
                    </a:lnTo>
                    <a:lnTo>
                      <a:pt x="57" y="22"/>
                    </a:lnTo>
                    <a:lnTo>
                      <a:pt x="54" y="26"/>
                    </a:lnTo>
                    <a:lnTo>
                      <a:pt x="49" y="30"/>
                    </a:lnTo>
                    <a:lnTo>
                      <a:pt x="46" y="35"/>
                    </a:lnTo>
                    <a:lnTo>
                      <a:pt x="41" y="38"/>
                    </a:lnTo>
                    <a:lnTo>
                      <a:pt x="36" y="43"/>
                    </a:lnTo>
                    <a:lnTo>
                      <a:pt x="31" y="46"/>
                    </a:lnTo>
                    <a:lnTo>
                      <a:pt x="25" y="51"/>
                    </a:lnTo>
                    <a:lnTo>
                      <a:pt x="20" y="54"/>
                    </a:lnTo>
                    <a:lnTo>
                      <a:pt x="16" y="56"/>
                    </a:lnTo>
                    <a:lnTo>
                      <a:pt x="12" y="60"/>
                    </a:lnTo>
                    <a:lnTo>
                      <a:pt x="10" y="61"/>
                    </a:lnTo>
                    <a:lnTo>
                      <a:pt x="7" y="64"/>
                    </a:lnTo>
                    <a:lnTo>
                      <a:pt x="3" y="70"/>
                    </a:lnTo>
                    <a:lnTo>
                      <a:pt x="1" y="76"/>
                    </a:lnTo>
                    <a:lnTo>
                      <a:pt x="0" y="81"/>
                    </a:lnTo>
                    <a:lnTo>
                      <a:pt x="16" y="81"/>
                    </a:lnTo>
                    <a:lnTo>
                      <a:pt x="33" y="81"/>
                    </a:lnTo>
                    <a:lnTo>
                      <a:pt x="49" y="78"/>
                    </a:lnTo>
                    <a:lnTo>
                      <a:pt x="65" y="75"/>
                    </a:lnTo>
                    <a:lnTo>
                      <a:pt x="79" y="71"/>
                    </a:lnTo>
                    <a:lnTo>
                      <a:pt x="91" y="67"/>
                    </a:lnTo>
                    <a:lnTo>
                      <a:pt x="100" y="63"/>
                    </a:lnTo>
                    <a:lnTo>
                      <a:pt x="106" y="59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176" name="Group 9"/>
            <p:cNvGrpSpPr>
              <a:grpSpLocks/>
            </p:cNvGrpSpPr>
            <p:nvPr/>
          </p:nvGrpSpPr>
          <p:grpSpPr bwMode="auto">
            <a:xfrm>
              <a:off x="2762573" y="2193632"/>
              <a:ext cx="365881" cy="344263"/>
              <a:chOff x="1968" y="1928"/>
              <a:chExt cx="387" cy="463"/>
            </a:xfrm>
          </p:grpSpPr>
          <p:sp>
            <p:nvSpPr>
              <p:cNvPr id="242" name="Freeform 10"/>
              <p:cNvSpPr>
                <a:spLocks/>
              </p:cNvSpPr>
              <p:nvPr/>
            </p:nvSpPr>
            <p:spPr bwMode="auto">
              <a:xfrm>
                <a:off x="2006" y="1948"/>
                <a:ext cx="331" cy="338"/>
              </a:xfrm>
              <a:custGeom>
                <a:avLst/>
                <a:gdLst>
                  <a:gd name="T0" fmla="*/ 3 w 662"/>
                  <a:gd name="T1" fmla="*/ 54 h 678"/>
                  <a:gd name="T2" fmla="*/ 16 w 662"/>
                  <a:gd name="T3" fmla="*/ 32 h 678"/>
                  <a:gd name="T4" fmla="*/ 32 w 662"/>
                  <a:gd name="T5" fmla="*/ 16 h 678"/>
                  <a:gd name="T6" fmla="*/ 44 w 662"/>
                  <a:gd name="T7" fmla="*/ 8 h 678"/>
                  <a:gd name="T8" fmla="*/ 62 w 662"/>
                  <a:gd name="T9" fmla="*/ 1 h 678"/>
                  <a:gd name="T10" fmla="*/ 80 w 662"/>
                  <a:gd name="T11" fmla="*/ 2 h 678"/>
                  <a:gd name="T12" fmla="*/ 103 w 662"/>
                  <a:gd name="T13" fmla="*/ 2 h 678"/>
                  <a:gd name="T14" fmla="*/ 120 w 662"/>
                  <a:gd name="T15" fmla="*/ 14 h 678"/>
                  <a:gd name="T16" fmla="*/ 134 w 662"/>
                  <a:gd name="T17" fmla="*/ 26 h 678"/>
                  <a:gd name="T18" fmla="*/ 148 w 662"/>
                  <a:gd name="T19" fmla="*/ 35 h 678"/>
                  <a:gd name="T20" fmla="*/ 150 w 662"/>
                  <a:gd name="T21" fmla="*/ 49 h 678"/>
                  <a:gd name="T22" fmla="*/ 162 w 662"/>
                  <a:gd name="T23" fmla="*/ 64 h 678"/>
                  <a:gd name="T24" fmla="*/ 167 w 662"/>
                  <a:gd name="T25" fmla="*/ 77 h 678"/>
                  <a:gd name="T26" fmla="*/ 180 w 662"/>
                  <a:gd name="T27" fmla="*/ 86 h 678"/>
                  <a:gd name="T28" fmla="*/ 184 w 662"/>
                  <a:gd name="T29" fmla="*/ 100 h 678"/>
                  <a:gd name="T30" fmla="*/ 196 w 662"/>
                  <a:gd name="T31" fmla="*/ 107 h 678"/>
                  <a:gd name="T32" fmla="*/ 208 w 662"/>
                  <a:gd name="T33" fmla="*/ 106 h 678"/>
                  <a:gd name="T34" fmla="*/ 221 w 662"/>
                  <a:gd name="T35" fmla="*/ 105 h 678"/>
                  <a:gd name="T36" fmla="*/ 237 w 662"/>
                  <a:gd name="T37" fmla="*/ 111 h 678"/>
                  <a:gd name="T38" fmla="*/ 249 w 662"/>
                  <a:gd name="T39" fmla="*/ 117 h 678"/>
                  <a:gd name="T40" fmla="*/ 256 w 662"/>
                  <a:gd name="T41" fmla="*/ 118 h 678"/>
                  <a:gd name="T42" fmla="*/ 271 w 662"/>
                  <a:gd name="T43" fmla="*/ 130 h 678"/>
                  <a:gd name="T44" fmla="*/ 271 w 662"/>
                  <a:gd name="T45" fmla="*/ 142 h 678"/>
                  <a:gd name="T46" fmla="*/ 287 w 662"/>
                  <a:gd name="T47" fmla="*/ 154 h 678"/>
                  <a:gd name="T48" fmla="*/ 301 w 662"/>
                  <a:gd name="T49" fmla="*/ 168 h 678"/>
                  <a:gd name="T50" fmla="*/ 306 w 662"/>
                  <a:gd name="T51" fmla="*/ 187 h 678"/>
                  <a:gd name="T52" fmla="*/ 317 w 662"/>
                  <a:gd name="T53" fmla="*/ 210 h 678"/>
                  <a:gd name="T54" fmla="*/ 328 w 662"/>
                  <a:gd name="T55" fmla="*/ 222 h 678"/>
                  <a:gd name="T56" fmla="*/ 331 w 662"/>
                  <a:gd name="T57" fmla="*/ 254 h 678"/>
                  <a:gd name="T58" fmla="*/ 324 w 662"/>
                  <a:gd name="T59" fmla="*/ 274 h 678"/>
                  <a:gd name="T60" fmla="*/ 317 w 662"/>
                  <a:gd name="T61" fmla="*/ 300 h 678"/>
                  <a:gd name="T62" fmla="*/ 300 w 662"/>
                  <a:gd name="T63" fmla="*/ 321 h 678"/>
                  <a:gd name="T64" fmla="*/ 287 w 662"/>
                  <a:gd name="T65" fmla="*/ 328 h 678"/>
                  <a:gd name="T66" fmla="*/ 287 w 662"/>
                  <a:gd name="T67" fmla="*/ 338 h 678"/>
                  <a:gd name="T68" fmla="*/ 271 w 662"/>
                  <a:gd name="T69" fmla="*/ 330 h 678"/>
                  <a:gd name="T70" fmla="*/ 258 w 662"/>
                  <a:gd name="T71" fmla="*/ 319 h 678"/>
                  <a:gd name="T72" fmla="*/ 239 w 662"/>
                  <a:gd name="T73" fmla="*/ 316 h 678"/>
                  <a:gd name="T74" fmla="*/ 240 w 662"/>
                  <a:gd name="T75" fmla="*/ 335 h 678"/>
                  <a:gd name="T76" fmla="*/ 218 w 662"/>
                  <a:gd name="T77" fmla="*/ 332 h 678"/>
                  <a:gd name="T78" fmla="*/ 203 w 662"/>
                  <a:gd name="T79" fmla="*/ 334 h 678"/>
                  <a:gd name="T80" fmla="*/ 189 w 662"/>
                  <a:gd name="T81" fmla="*/ 329 h 678"/>
                  <a:gd name="T82" fmla="*/ 174 w 662"/>
                  <a:gd name="T83" fmla="*/ 325 h 678"/>
                  <a:gd name="T84" fmla="*/ 161 w 662"/>
                  <a:gd name="T85" fmla="*/ 325 h 678"/>
                  <a:gd name="T86" fmla="*/ 145 w 662"/>
                  <a:gd name="T87" fmla="*/ 320 h 678"/>
                  <a:gd name="T88" fmla="*/ 127 w 662"/>
                  <a:gd name="T89" fmla="*/ 319 h 678"/>
                  <a:gd name="T90" fmla="*/ 101 w 662"/>
                  <a:gd name="T91" fmla="*/ 312 h 678"/>
                  <a:gd name="T92" fmla="*/ 90 w 662"/>
                  <a:gd name="T93" fmla="*/ 290 h 678"/>
                  <a:gd name="T94" fmla="*/ 73 w 662"/>
                  <a:gd name="T95" fmla="*/ 279 h 678"/>
                  <a:gd name="T96" fmla="*/ 57 w 662"/>
                  <a:gd name="T97" fmla="*/ 263 h 678"/>
                  <a:gd name="T98" fmla="*/ 41 w 662"/>
                  <a:gd name="T99" fmla="*/ 247 h 678"/>
                  <a:gd name="T100" fmla="*/ 31 w 662"/>
                  <a:gd name="T101" fmla="*/ 234 h 678"/>
                  <a:gd name="T102" fmla="*/ 20 w 662"/>
                  <a:gd name="T103" fmla="*/ 220 h 678"/>
                  <a:gd name="T104" fmla="*/ 6 w 662"/>
                  <a:gd name="T105" fmla="*/ 205 h 678"/>
                  <a:gd name="T106" fmla="*/ 0 w 662"/>
                  <a:gd name="T107" fmla="*/ 182 h 678"/>
                  <a:gd name="T108" fmla="*/ 1 w 662"/>
                  <a:gd name="T109" fmla="*/ 164 h 678"/>
                  <a:gd name="T110" fmla="*/ 14 w 662"/>
                  <a:gd name="T111" fmla="*/ 139 h 678"/>
                  <a:gd name="T112" fmla="*/ 13 w 662"/>
                  <a:gd name="T113" fmla="*/ 121 h 678"/>
                  <a:gd name="T114" fmla="*/ 19 w 662"/>
                  <a:gd name="T115" fmla="*/ 106 h 678"/>
                  <a:gd name="T116" fmla="*/ 16 w 662"/>
                  <a:gd name="T117" fmla="*/ 99 h 678"/>
                  <a:gd name="T118" fmla="*/ 16 w 662"/>
                  <a:gd name="T119" fmla="*/ 92 h 678"/>
                  <a:gd name="T120" fmla="*/ 10 w 662"/>
                  <a:gd name="T121" fmla="*/ 76 h 6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62" h="678">
                    <a:moveTo>
                      <a:pt x="6" y="137"/>
                    </a:moveTo>
                    <a:lnTo>
                      <a:pt x="3" y="130"/>
                    </a:lnTo>
                    <a:lnTo>
                      <a:pt x="2" y="124"/>
                    </a:lnTo>
                    <a:lnTo>
                      <a:pt x="2" y="116"/>
                    </a:lnTo>
                    <a:lnTo>
                      <a:pt x="5" y="108"/>
                    </a:lnTo>
                    <a:lnTo>
                      <a:pt x="15" y="104"/>
                    </a:lnTo>
                    <a:lnTo>
                      <a:pt x="10" y="92"/>
                    </a:lnTo>
                    <a:lnTo>
                      <a:pt x="11" y="81"/>
                    </a:lnTo>
                    <a:lnTo>
                      <a:pt x="18" y="70"/>
                    </a:lnTo>
                    <a:lnTo>
                      <a:pt x="32" y="65"/>
                    </a:lnTo>
                    <a:lnTo>
                      <a:pt x="31" y="53"/>
                    </a:lnTo>
                    <a:lnTo>
                      <a:pt x="36" y="44"/>
                    </a:lnTo>
                    <a:lnTo>
                      <a:pt x="46" y="37"/>
                    </a:lnTo>
                    <a:lnTo>
                      <a:pt x="61" y="37"/>
                    </a:lnTo>
                    <a:lnTo>
                      <a:pt x="64" y="32"/>
                    </a:lnTo>
                    <a:lnTo>
                      <a:pt x="68" y="28"/>
                    </a:lnTo>
                    <a:lnTo>
                      <a:pt x="72" y="23"/>
                    </a:lnTo>
                    <a:lnTo>
                      <a:pt x="77" y="20"/>
                    </a:lnTo>
                    <a:lnTo>
                      <a:pt x="81" y="17"/>
                    </a:lnTo>
                    <a:lnTo>
                      <a:pt x="87" y="16"/>
                    </a:lnTo>
                    <a:lnTo>
                      <a:pt x="93" y="15"/>
                    </a:lnTo>
                    <a:lnTo>
                      <a:pt x="100" y="16"/>
                    </a:lnTo>
                    <a:lnTo>
                      <a:pt x="107" y="9"/>
                    </a:lnTo>
                    <a:lnTo>
                      <a:pt x="115" y="5"/>
                    </a:lnTo>
                    <a:lnTo>
                      <a:pt x="123" y="2"/>
                    </a:lnTo>
                    <a:lnTo>
                      <a:pt x="131" y="4"/>
                    </a:lnTo>
                    <a:lnTo>
                      <a:pt x="139" y="6"/>
                    </a:lnTo>
                    <a:lnTo>
                      <a:pt x="147" y="7"/>
                    </a:lnTo>
                    <a:lnTo>
                      <a:pt x="153" y="6"/>
                    </a:lnTo>
                    <a:lnTo>
                      <a:pt x="160" y="4"/>
                    </a:lnTo>
                    <a:lnTo>
                      <a:pt x="165" y="2"/>
                    </a:lnTo>
                    <a:lnTo>
                      <a:pt x="173" y="1"/>
                    </a:lnTo>
                    <a:lnTo>
                      <a:pt x="184" y="0"/>
                    </a:lnTo>
                    <a:lnTo>
                      <a:pt x="194" y="0"/>
                    </a:lnTo>
                    <a:lnTo>
                      <a:pt x="205" y="4"/>
                    </a:lnTo>
                    <a:lnTo>
                      <a:pt x="213" y="8"/>
                    </a:lnTo>
                    <a:lnTo>
                      <a:pt x="219" y="16"/>
                    </a:lnTo>
                    <a:lnTo>
                      <a:pt x="222" y="29"/>
                    </a:lnTo>
                    <a:lnTo>
                      <a:pt x="231" y="29"/>
                    </a:lnTo>
                    <a:lnTo>
                      <a:pt x="240" y="29"/>
                    </a:lnTo>
                    <a:lnTo>
                      <a:pt x="248" y="31"/>
                    </a:lnTo>
                    <a:lnTo>
                      <a:pt x="255" y="33"/>
                    </a:lnTo>
                    <a:lnTo>
                      <a:pt x="261" y="38"/>
                    </a:lnTo>
                    <a:lnTo>
                      <a:pt x="264" y="44"/>
                    </a:lnTo>
                    <a:lnTo>
                      <a:pt x="267" y="52"/>
                    </a:lnTo>
                    <a:lnTo>
                      <a:pt x="268" y="61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1" y="67"/>
                    </a:lnTo>
                    <a:lnTo>
                      <a:pt x="295" y="70"/>
                    </a:lnTo>
                    <a:lnTo>
                      <a:pt x="299" y="75"/>
                    </a:lnTo>
                    <a:lnTo>
                      <a:pt x="300" y="81"/>
                    </a:lnTo>
                    <a:lnTo>
                      <a:pt x="299" y="88"/>
                    </a:lnTo>
                    <a:lnTo>
                      <a:pt x="294" y="96"/>
                    </a:lnTo>
                    <a:lnTo>
                      <a:pt x="300" y="99"/>
                    </a:lnTo>
                    <a:lnTo>
                      <a:pt x="307" y="104"/>
                    </a:lnTo>
                    <a:lnTo>
                      <a:pt x="313" y="108"/>
                    </a:lnTo>
                    <a:lnTo>
                      <a:pt x="318" y="114"/>
                    </a:lnTo>
                    <a:lnTo>
                      <a:pt x="322" y="121"/>
                    </a:lnTo>
                    <a:lnTo>
                      <a:pt x="323" y="128"/>
                    </a:lnTo>
                    <a:lnTo>
                      <a:pt x="322" y="135"/>
                    </a:lnTo>
                    <a:lnTo>
                      <a:pt x="317" y="143"/>
                    </a:lnTo>
                    <a:lnTo>
                      <a:pt x="323" y="145"/>
                    </a:lnTo>
                    <a:lnTo>
                      <a:pt x="329" y="150"/>
                    </a:lnTo>
                    <a:lnTo>
                      <a:pt x="333" y="155"/>
                    </a:lnTo>
                    <a:lnTo>
                      <a:pt x="335" y="161"/>
                    </a:lnTo>
                    <a:lnTo>
                      <a:pt x="340" y="161"/>
                    </a:lnTo>
                    <a:lnTo>
                      <a:pt x="347" y="163"/>
                    </a:lnTo>
                    <a:lnTo>
                      <a:pt x="353" y="167"/>
                    </a:lnTo>
                    <a:lnTo>
                      <a:pt x="359" y="172"/>
                    </a:lnTo>
                    <a:lnTo>
                      <a:pt x="362" y="177"/>
                    </a:lnTo>
                    <a:lnTo>
                      <a:pt x="365" y="184"/>
                    </a:lnTo>
                    <a:lnTo>
                      <a:pt x="365" y="192"/>
                    </a:lnTo>
                    <a:lnTo>
                      <a:pt x="361" y="200"/>
                    </a:lnTo>
                    <a:lnTo>
                      <a:pt x="368" y="200"/>
                    </a:lnTo>
                    <a:lnTo>
                      <a:pt x="375" y="201"/>
                    </a:lnTo>
                    <a:lnTo>
                      <a:pt x="379" y="205"/>
                    </a:lnTo>
                    <a:lnTo>
                      <a:pt x="383" y="209"/>
                    </a:lnTo>
                    <a:lnTo>
                      <a:pt x="386" y="213"/>
                    </a:lnTo>
                    <a:lnTo>
                      <a:pt x="391" y="214"/>
                    </a:lnTo>
                    <a:lnTo>
                      <a:pt x="397" y="214"/>
                    </a:lnTo>
                    <a:lnTo>
                      <a:pt x="403" y="214"/>
                    </a:lnTo>
                    <a:lnTo>
                      <a:pt x="406" y="213"/>
                    </a:lnTo>
                    <a:lnTo>
                      <a:pt x="411" y="213"/>
                    </a:lnTo>
                    <a:lnTo>
                      <a:pt x="416" y="212"/>
                    </a:lnTo>
                    <a:lnTo>
                      <a:pt x="422" y="211"/>
                    </a:lnTo>
                    <a:lnTo>
                      <a:pt x="428" y="209"/>
                    </a:lnTo>
                    <a:lnTo>
                      <a:pt x="434" y="209"/>
                    </a:lnTo>
                    <a:lnTo>
                      <a:pt x="438" y="209"/>
                    </a:lnTo>
                    <a:lnTo>
                      <a:pt x="442" y="211"/>
                    </a:lnTo>
                    <a:lnTo>
                      <a:pt x="447" y="213"/>
                    </a:lnTo>
                    <a:lnTo>
                      <a:pt x="454" y="216"/>
                    </a:lnTo>
                    <a:lnTo>
                      <a:pt x="459" y="220"/>
                    </a:lnTo>
                    <a:lnTo>
                      <a:pt x="462" y="224"/>
                    </a:lnTo>
                    <a:lnTo>
                      <a:pt x="473" y="223"/>
                    </a:lnTo>
                    <a:lnTo>
                      <a:pt x="483" y="223"/>
                    </a:lnTo>
                    <a:lnTo>
                      <a:pt x="490" y="226"/>
                    </a:lnTo>
                    <a:lnTo>
                      <a:pt x="496" y="229"/>
                    </a:lnTo>
                    <a:lnTo>
                      <a:pt x="497" y="232"/>
                    </a:lnTo>
                    <a:lnTo>
                      <a:pt x="497" y="235"/>
                    </a:lnTo>
                    <a:lnTo>
                      <a:pt x="496" y="238"/>
                    </a:lnTo>
                    <a:lnTo>
                      <a:pt x="493" y="242"/>
                    </a:lnTo>
                    <a:lnTo>
                      <a:pt x="500" y="239"/>
                    </a:lnTo>
                    <a:lnTo>
                      <a:pt x="506" y="237"/>
                    </a:lnTo>
                    <a:lnTo>
                      <a:pt x="511" y="236"/>
                    </a:lnTo>
                    <a:lnTo>
                      <a:pt x="513" y="236"/>
                    </a:lnTo>
                    <a:lnTo>
                      <a:pt x="518" y="241"/>
                    </a:lnTo>
                    <a:lnTo>
                      <a:pt x="528" y="249"/>
                    </a:lnTo>
                    <a:lnTo>
                      <a:pt x="538" y="257"/>
                    </a:lnTo>
                    <a:lnTo>
                      <a:pt x="542" y="261"/>
                    </a:lnTo>
                    <a:lnTo>
                      <a:pt x="541" y="266"/>
                    </a:lnTo>
                    <a:lnTo>
                      <a:pt x="538" y="272"/>
                    </a:lnTo>
                    <a:lnTo>
                      <a:pt x="536" y="278"/>
                    </a:lnTo>
                    <a:lnTo>
                      <a:pt x="534" y="283"/>
                    </a:lnTo>
                    <a:lnTo>
                      <a:pt x="541" y="285"/>
                    </a:lnTo>
                    <a:lnTo>
                      <a:pt x="549" y="289"/>
                    </a:lnTo>
                    <a:lnTo>
                      <a:pt x="556" y="292"/>
                    </a:lnTo>
                    <a:lnTo>
                      <a:pt x="564" y="298"/>
                    </a:lnTo>
                    <a:lnTo>
                      <a:pt x="569" y="303"/>
                    </a:lnTo>
                    <a:lnTo>
                      <a:pt x="574" y="308"/>
                    </a:lnTo>
                    <a:lnTo>
                      <a:pt x="578" y="314"/>
                    </a:lnTo>
                    <a:lnTo>
                      <a:pt x="579" y="320"/>
                    </a:lnTo>
                    <a:lnTo>
                      <a:pt x="587" y="320"/>
                    </a:lnTo>
                    <a:lnTo>
                      <a:pt x="596" y="326"/>
                    </a:lnTo>
                    <a:lnTo>
                      <a:pt x="601" y="336"/>
                    </a:lnTo>
                    <a:lnTo>
                      <a:pt x="601" y="353"/>
                    </a:lnTo>
                    <a:lnTo>
                      <a:pt x="605" y="356"/>
                    </a:lnTo>
                    <a:lnTo>
                      <a:pt x="610" y="361"/>
                    </a:lnTo>
                    <a:lnTo>
                      <a:pt x="611" y="368"/>
                    </a:lnTo>
                    <a:lnTo>
                      <a:pt x="611" y="376"/>
                    </a:lnTo>
                    <a:lnTo>
                      <a:pt x="624" y="381"/>
                    </a:lnTo>
                    <a:lnTo>
                      <a:pt x="633" y="390"/>
                    </a:lnTo>
                    <a:lnTo>
                      <a:pt x="635" y="404"/>
                    </a:lnTo>
                    <a:lnTo>
                      <a:pt x="627" y="421"/>
                    </a:lnTo>
                    <a:lnTo>
                      <a:pt x="634" y="422"/>
                    </a:lnTo>
                    <a:lnTo>
                      <a:pt x="641" y="425"/>
                    </a:lnTo>
                    <a:lnTo>
                      <a:pt x="648" y="429"/>
                    </a:lnTo>
                    <a:lnTo>
                      <a:pt x="652" y="434"/>
                    </a:lnTo>
                    <a:lnTo>
                      <a:pt x="656" y="440"/>
                    </a:lnTo>
                    <a:lnTo>
                      <a:pt x="656" y="445"/>
                    </a:lnTo>
                    <a:lnTo>
                      <a:pt x="653" y="451"/>
                    </a:lnTo>
                    <a:lnTo>
                      <a:pt x="648" y="458"/>
                    </a:lnTo>
                    <a:lnTo>
                      <a:pt x="657" y="475"/>
                    </a:lnTo>
                    <a:lnTo>
                      <a:pt x="662" y="494"/>
                    </a:lnTo>
                    <a:lnTo>
                      <a:pt x="662" y="510"/>
                    </a:lnTo>
                    <a:lnTo>
                      <a:pt x="657" y="522"/>
                    </a:lnTo>
                    <a:lnTo>
                      <a:pt x="650" y="532"/>
                    </a:lnTo>
                    <a:lnTo>
                      <a:pt x="647" y="538"/>
                    </a:lnTo>
                    <a:lnTo>
                      <a:pt x="645" y="544"/>
                    </a:lnTo>
                    <a:lnTo>
                      <a:pt x="647" y="550"/>
                    </a:lnTo>
                    <a:lnTo>
                      <a:pt x="648" y="558"/>
                    </a:lnTo>
                    <a:lnTo>
                      <a:pt x="647" y="567"/>
                    </a:lnTo>
                    <a:lnTo>
                      <a:pt x="642" y="576"/>
                    </a:lnTo>
                    <a:lnTo>
                      <a:pt x="632" y="583"/>
                    </a:lnTo>
                    <a:lnTo>
                      <a:pt x="634" y="601"/>
                    </a:lnTo>
                    <a:lnTo>
                      <a:pt x="632" y="617"/>
                    </a:lnTo>
                    <a:lnTo>
                      <a:pt x="622" y="629"/>
                    </a:lnTo>
                    <a:lnTo>
                      <a:pt x="605" y="633"/>
                    </a:lnTo>
                    <a:lnTo>
                      <a:pt x="603" y="637"/>
                    </a:lnTo>
                    <a:lnTo>
                      <a:pt x="599" y="643"/>
                    </a:lnTo>
                    <a:lnTo>
                      <a:pt x="596" y="648"/>
                    </a:lnTo>
                    <a:lnTo>
                      <a:pt x="591" y="652"/>
                    </a:lnTo>
                    <a:lnTo>
                      <a:pt x="587" y="656"/>
                    </a:lnTo>
                    <a:lnTo>
                      <a:pt x="580" y="658"/>
                    </a:lnTo>
                    <a:lnTo>
                      <a:pt x="574" y="658"/>
                    </a:lnTo>
                    <a:lnTo>
                      <a:pt x="566" y="657"/>
                    </a:lnTo>
                    <a:lnTo>
                      <a:pt x="565" y="662"/>
                    </a:lnTo>
                    <a:lnTo>
                      <a:pt x="566" y="667"/>
                    </a:lnTo>
                    <a:lnTo>
                      <a:pt x="568" y="673"/>
                    </a:lnTo>
                    <a:lnTo>
                      <a:pt x="574" y="678"/>
                    </a:lnTo>
                    <a:lnTo>
                      <a:pt x="567" y="674"/>
                    </a:lnTo>
                    <a:lnTo>
                      <a:pt x="560" y="672"/>
                    </a:lnTo>
                    <a:lnTo>
                      <a:pt x="553" y="668"/>
                    </a:lnTo>
                    <a:lnTo>
                      <a:pt x="548" y="665"/>
                    </a:lnTo>
                    <a:lnTo>
                      <a:pt x="542" y="662"/>
                    </a:lnTo>
                    <a:lnTo>
                      <a:pt x="538" y="656"/>
                    </a:lnTo>
                    <a:lnTo>
                      <a:pt x="536" y="650"/>
                    </a:lnTo>
                    <a:lnTo>
                      <a:pt x="535" y="643"/>
                    </a:lnTo>
                    <a:lnTo>
                      <a:pt x="527" y="642"/>
                    </a:lnTo>
                    <a:lnTo>
                      <a:pt x="516" y="639"/>
                    </a:lnTo>
                    <a:lnTo>
                      <a:pt x="508" y="632"/>
                    </a:lnTo>
                    <a:lnTo>
                      <a:pt x="502" y="624"/>
                    </a:lnTo>
                    <a:lnTo>
                      <a:pt x="497" y="639"/>
                    </a:lnTo>
                    <a:lnTo>
                      <a:pt x="475" y="622"/>
                    </a:lnTo>
                    <a:lnTo>
                      <a:pt x="477" y="634"/>
                    </a:lnTo>
                    <a:lnTo>
                      <a:pt x="482" y="647"/>
                    </a:lnTo>
                    <a:lnTo>
                      <a:pt x="489" y="658"/>
                    </a:lnTo>
                    <a:lnTo>
                      <a:pt x="497" y="666"/>
                    </a:lnTo>
                    <a:lnTo>
                      <a:pt x="488" y="668"/>
                    </a:lnTo>
                    <a:lnTo>
                      <a:pt x="479" y="671"/>
                    </a:lnTo>
                    <a:lnTo>
                      <a:pt x="469" y="671"/>
                    </a:lnTo>
                    <a:lnTo>
                      <a:pt x="460" y="671"/>
                    </a:lnTo>
                    <a:lnTo>
                      <a:pt x="451" y="671"/>
                    </a:lnTo>
                    <a:lnTo>
                      <a:pt x="443" y="668"/>
                    </a:lnTo>
                    <a:lnTo>
                      <a:pt x="436" y="665"/>
                    </a:lnTo>
                    <a:lnTo>
                      <a:pt x="431" y="659"/>
                    </a:lnTo>
                    <a:lnTo>
                      <a:pt x="426" y="663"/>
                    </a:lnTo>
                    <a:lnTo>
                      <a:pt x="420" y="666"/>
                    </a:lnTo>
                    <a:lnTo>
                      <a:pt x="413" y="668"/>
                    </a:lnTo>
                    <a:lnTo>
                      <a:pt x="405" y="670"/>
                    </a:lnTo>
                    <a:lnTo>
                      <a:pt x="399" y="670"/>
                    </a:lnTo>
                    <a:lnTo>
                      <a:pt x="392" y="668"/>
                    </a:lnTo>
                    <a:lnTo>
                      <a:pt x="388" y="666"/>
                    </a:lnTo>
                    <a:lnTo>
                      <a:pt x="385" y="660"/>
                    </a:lnTo>
                    <a:lnTo>
                      <a:pt x="378" y="660"/>
                    </a:lnTo>
                    <a:lnTo>
                      <a:pt x="371" y="659"/>
                    </a:lnTo>
                    <a:lnTo>
                      <a:pt x="366" y="659"/>
                    </a:lnTo>
                    <a:lnTo>
                      <a:pt x="359" y="657"/>
                    </a:lnTo>
                    <a:lnTo>
                      <a:pt x="354" y="655"/>
                    </a:lnTo>
                    <a:lnTo>
                      <a:pt x="348" y="651"/>
                    </a:lnTo>
                    <a:lnTo>
                      <a:pt x="345" y="645"/>
                    </a:lnTo>
                    <a:lnTo>
                      <a:pt x="343" y="640"/>
                    </a:lnTo>
                    <a:lnTo>
                      <a:pt x="336" y="644"/>
                    </a:lnTo>
                    <a:lnTo>
                      <a:pt x="328" y="648"/>
                    </a:lnTo>
                    <a:lnTo>
                      <a:pt x="321" y="651"/>
                    </a:lnTo>
                    <a:lnTo>
                      <a:pt x="314" y="652"/>
                    </a:lnTo>
                    <a:lnTo>
                      <a:pt x="307" y="652"/>
                    </a:lnTo>
                    <a:lnTo>
                      <a:pt x="300" y="650"/>
                    </a:lnTo>
                    <a:lnTo>
                      <a:pt x="294" y="647"/>
                    </a:lnTo>
                    <a:lnTo>
                      <a:pt x="290" y="641"/>
                    </a:lnTo>
                    <a:lnTo>
                      <a:pt x="283" y="648"/>
                    </a:lnTo>
                    <a:lnTo>
                      <a:pt x="275" y="649"/>
                    </a:lnTo>
                    <a:lnTo>
                      <a:pt x="267" y="645"/>
                    </a:lnTo>
                    <a:lnTo>
                      <a:pt x="260" y="634"/>
                    </a:lnTo>
                    <a:lnTo>
                      <a:pt x="253" y="640"/>
                    </a:lnTo>
                    <a:lnTo>
                      <a:pt x="242" y="643"/>
                    </a:lnTo>
                    <a:lnTo>
                      <a:pt x="231" y="643"/>
                    </a:lnTo>
                    <a:lnTo>
                      <a:pt x="219" y="641"/>
                    </a:lnTo>
                    <a:lnTo>
                      <a:pt x="209" y="635"/>
                    </a:lnTo>
                    <a:lnTo>
                      <a:pt x="201" y="626"/>
                    </a:lnTo>
                    <a:lnTo>
                      <a:pt x="196" y="612"/>
                    </a:lnTo>
                    <a:lnTo>
                      <a:pt x="199" y="595"/>
                    </a:lnTo>
                    <a:lnTo>
                      <a:pt x="188" y="595"/>
                    </a:lnTo>
                    <a:lnTo>
                      <a:pt x="181" y="591"/>
                    </a:lnTo>
                    <a:lnTo>
                      <a:pt x="179" y="581"/>
                    </a:lnTo>
                    <a:lnTo>
                      <a:pt x="184" y="561"/>
                    </a:lnTo>
                    <a:lnTo>
                      <a:pt x="176" y="561"/>
                    </a:lnTo>
                    <a:lnTo>
                      <a:pt x="165" y="561"/>
                    </a:lnTo>
                    <a:lnTo>
                      <a:pt x="155" y="561"/>
                    </a:lnTo>
                    <a:lnTo>
                      <a:pt x="145" y="559"/>
                    </a:lnTo>
                    <a:lnTo>
                      <a:pt x="135" y="556"/>
                    </a:lnTo>
                    <a:lnTo>
                      <a:pt x="129" y="550"/>
                    </a:lnTo>
                    <a:lnTo>
                      <a:pt x="125" y="541"/>
                    </a:lnTo>
                    <a:lnTo>
                      <a:pt x="125" y="527"/>
                    </a:lnTo>
                    <a:lnTo>
                      <a:pt x="114" y="527"/>
                    </a:lnTo>
                    <a:lnTo>
                      <a:pt x="103" y="521"/>
                    </a:lnTo>
                    <a:lnTo>
                      <a:pt x="96" y="512"/>
                    </a:lnTo>
                    <a:lnTo>
                      <a:pt x="94" y="499"/>
                    </a:lnTo>
                    <a:lnTo>
                      <a:pt x="88" y="498"/>
                    </a:lnTo>
                    <a:lnTo>
                      <a:pt x="82" y="495"/>
                    </a:lnTo>
                    <a:lnTo>
                      <a:pt x="77" y="491"/>
                    </a:lnTo>
                    <a:lnTo>
                      <a:pt x="71" y="487"/>
                    </a:lnTo>
                    <a:lnTo>
                      <a:pt x="66" y="481"/>
                    </a:lnTo>
                    <a:lnTo>
                      <a:pt x="63" y="475"/>
                    </a:lnTo>
                    <a:lnTo>
                      <a:pt x="61" y="469"/>
                    </a:lnTo>
                    <a:lnTo>
                      <a:pt x="59" y="464"/>
                    </a:lnTo>
                    <a:lnTo>
                      <a:pt x="51" y="466"/>
                    </a:lnTo>
                    <a:lnTo>
                      <a:pt x="44" y="464"/>
                    </a:lnTo>
                    <a:lnTo>
                      <a:pt x="40" y="457"/>
                    </a:lnTo>
                    <a:lnTo>
                      <a:pt x="40" y="441"/>
                    </a:lnTo>
                    <a:lnTo>
                      <a:pt x="28" y="442"/>
                    </a:lnTo>
                    <a:lnTo>
                      <a:pt x="21" y="440"/>
                    </a:lnTo>
                    <a:lnTo>
                      <a:pt x="18" y="430"/>
                    </a:lnTo>
                    <a:lnTo>
                      <a:pt x="21" y="413"/>
                    </a:lnTo>
                    <a:lnTo>
                      <a:pt x="12" y="411"/>
                    </a:lnTo>
                    <a:lnTo>
                      <a:pt x="8" y="403"/>
                    </a:lnTo>
                    <a:lnTo>
                      <a:pt x="8" y="392"/>
                    </a:lnTo>
                    <a:lnTo>
                      <a:pt x="11" y="381"/>
                    </a:lnTo>
                    <a:lnTo>
                      <a:pt x="4" y="373"/>
                    </a:lnTo>
                    <a:lnTo>
                      <a:pt x="0" y="366"/>
                    </a:lnTo>
                    <a:lnTo>
                      <a:pt x="1" y="357"/>
                    </a:lnTo>
                    <a:lnTo>
                      <a:pt x="9" y="348"/>
                    </a:lnTo>
                    <a:lnTo>
                      <a:pt x="4" y="342"/>
                    </a:lnTo>
                    <a:lnTo>
                      <a:pt x="2" y="335"/>
                    </a:lnTo>
                    <a:lnTo>
                      <a:pt x="1" y="328"/>
                    </a:lnTo>
                    <a:lnTo>
                      <a:pt x="1" y="320"/>
                    </a:lnTo>
                    <a:lnTo>
                      <a:pt x="4" y="311"/>
                    </a:lnTo>
                    <a:lnTo>
                      <a:pt x="9" y="300"/>
                    </a:lnTo>
                    <a:lnTo>
                      <a:pt x="17" y="290"/>
                    </a:lnTo>
                    <a:lnTo>
                      <a:pt x="28" y="278"/>
                    </a:lnTo>
                    <a:lnTo>
                      <a:pt x="23" y="273"/>
                    </a:lnTo>
                    <a:lnTo>
                      <a:pt x="20" y="266"/>
                    </a:lnTo>
                    <a:lnTo>
                      <a:pt x="21" y="258"/>
                    </a:lnTo>
                    <a:lnTo>
                      <a:pt x="25" y="250"/>
                    </a:lnTo>
                    <a:lnTo>
                      <a:pt x="26" y="242"/>
                    </a:lnTo>
                    <a:lnTo>
                      <a:pt x="28" y="234"/>
                    </a:lnTo>
                    <a:lnTo>
                      <a:pt x="33" y="226"/>
                    </a:lnTo>
                    <a:lnTo>
                      <a:pt x="40" y="222"/>
                    </a:lnTo>
                    <a:lnTo>
                      <a:pt x="39" y="218"/>
                    </a:lnTo>
                    <a:lnTo>
                      <a:pt x="38" y="212"/>
                    </a:lnTo>
                    <a:lnTo>
                      <a:pt x="35" y="208"/>
                    </a:lnTo>
                    <a:lnTo>
                      <a:pt x="34" y="206"/>
                    </a:lnTo>
                    <a:lnTo>
                      <a:pt x="33" y="204"/>
                    </a:lnTo>
                    <a:lnTo>
                      <a:pt x="32" y="200"/>
                    </a:lnTo>
                    <a:lnTo>
                      <a:pt x="31" y="198"/>
                    </a:lnTo>
                    <a:lnTo>
                      <a:pt x="30" y="196"/>
                    </a:lnTo>
                    <a:lnTo>
                      <a:pt x="30" y="192"/>
                    </a:lnTo>
                    <a:lnTo>
                      <a:pt x="30" y="189"/>
                    </a:lnTo>
                    <a:lnTo>
                      <a:pt x="30" y="186"/>
                    </a:lnTo>
                    <a:lnTo>
                      <a:pt x="31" y="184"/>
                    </a:lnTo>
                    <a:lnTo>
                      <a:pt x="26" y="185"/>
                    </a:lnTo>
                    <a:lnTo>
                      <a:pt x="21" y="183"/>
                    </a:lnTo>
                    <a:lnTo>
                      <a:pt x="20" y="176"/>
                    </a:lnTo>
                    <a:lnTo>
                      <a:pt x="25" y="159"/>
                    </a:lnTo>
                    <a:lnTo>
                      <a:pt x="20" y="152"/>
                    </a:lnTo>
                    <a:lnTo>
                      <a:pt x="16" y="146"/>
                    </a:lnTo>
                    <a:lnTo>
                      <a:pt x="11" y="140"/>
                    </a:lnTo>
                    <a:lnTo>
                      <a:pt x="6" y="1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43" name="Freeform 11"/>
              <p:cNvSpPr>
                <a:spLocks/>
              </p:cNvSpPr>
              <p:nvPr/>
            </p:nvSpPr>
            <p:spPr bwMode="auto">
              <a:xfrm>
                <a:off x="2044" y="2008"/>
                <a:ext cx="24" cy="17"/>
              </a:xfrm>
              <a:custGeom>
                <a:avLst/>
                <a:gdLst>
                  <a:gd name="T0" fmla="*/ 6 w 49"/>
                  <a:gd name="T1" fmla="*/ 4 h 34"/>
                  <a:gd name="T2" fmla="*/ 9 w 49"/>
                  <a:gd name="T3" fmla="*/ 1 h 34"/>
                  <a:gd name="T4" fmla="*/ 13 w 49"/>
                  <a:gd name="T5" fmla="*/ 0 h 34"/>
                  <a:gd name="T6" fmla="*/ 16 w 49"/>
                  <a:gd name="T7" fmla="*/ 0 h 34"/>
                  <a:gd name="T8" fmla="*/ 18 w 49"/>
                  <a:gd name="T9" fmla="*/ 1 h 34"/>
                  <a:gd name="T10" fmla="*/ 20 w 49"/>
                  <a:gd name="T11" fmla="*/ 2 h 34"/>
                  <a:gd name="T12" fmla="*/ 22 w 49"/>
                  <a:gd name="T13" fmla="*/ 4 h 34"/>
                  <a:gd name="T14" fmla="*/ 23 w 49"/>
                  <a:gd name="T15" fmla="*/ 7 h 34"/>
                  <a:gd name="T16" fmla="*/ 23 w 49"/>
                  <a:gd name="T17" fmla="*/ 9 h 34"/>
                  <a:gd name="T18" fmla="*/ 24 w 49"/>
                  <a:gd name="T19" fmla="*/ 11 h 34"/>
                  <a:gd name="T20" fmla="*/ 24 w 49"/>
                  <a:gd name="T21" fmla="*/ 13 h 34"/>
                  <a:gd name="T22" fmla="*/ 22 w 49"/>
                  <a:gd name="T23" fmla="*/ 15 h 34"/>
                  <a:gd name="T24" fmla="*/ 19 w 49"/>
                  <a:gd name="T25" fmla="*/ 17 h 34"/>
                  <a:gd name="T26" fmla="*/ 17 w 49"/>
                  <a:gd name="T27" fmla="*/ 17 h 34"/>
                  <a:gd name="T28" fmla="*/ 14 w 49"/>
                  <a:gd name="T29" fmla="*/ 17 h 34"/>
                  <a:gd name="T30" fmla="*/ 11 w 49"/>
                  <a:gd name="T31" fmla="*/ 17 h 34"/>
                  <a:gd name="T32" fmla="*/ 9 w 49"/>
                  <a:gd name="T33" fmla="*/ 17 h 34"/>
                  <a:gd name="T34" fmla="*/ 6 w 49"/>
                  <a:gd name="T35" fmla="*/ 17 h 34"/>
                  <a:gd name="T36" fmla="*/ 3 w 49"/>
                  <a:gd name="T37" fmla="*/ 16 h 34"/>
                  <a:gd name="T38" fmla="*/ 2 w 49"/>
                  <a:gd name="T39" fmla="*/ 16 h 34"/>
                  <a:gd name="T40" fmla="*/ 0 w 49"/>
                  <a:gd name="T41" fmla="*/ 15 h 34"/>
                  <a:gd name="T42" fmla="*/ 1 w 49"/>
                  <a:gd name="T43" fmla="*/ 13 h 34"/>
                  <a:gd name="T44" fmla="*/ 1 w 49"/>
                  <a:gd name="T45" fmla="*/ 11 h 34"/>
                  <a:gd name="T46" fmla="*/ 2 w 49"/>
                  <a:gd name="T47" fmla="*/ 9 h 34"/>
                  <a:gd name="T48" fmla="*/ 3 w 49"/>
                  <a:gd name="T49" fmla="*/ 7 h 34"/>
                  <a:gd name="T50" fmla="*/ 6 w 49"/>
                  <a:gd name="T51" fmla="*/ 9 h 34"/>
                  <a:gd name="T52" fmla="*/ 8 w 49"/>
                  <a:gd name="T53" fmla="*/ 9 h 34"/>
                  <a:gd name="T54" fmla="*/ 10 w 49"/>
                  <a:gd name="T55" fmla="*/ 9 h 34"/>
                  <a:gd name="T56" fmla="*/ 11 w 49"/>
                  <a:gd name="T57" fmla="*/ 8 h 34"/>
                  <a:gd name="T58" fmla="*/ 12 w 49"/>
                  <a:gd name="T59" fmla="*/ 7 h 34"/>
                  <a:gd name="T60" fmla="*/ 11 w 49"/>
                  <a:gd name="T61" fmla="*/ 5 h 34"/>
                  <a:gd name="T62" fmla="*/ 10 w 49"/>
                  <a:gd name="T63" fmla="*/ 4 h 34"/>
                  <a:gd name="T64" fmla="*/ 6 w 49"/>
                  <a:gd name="T65" fmla="*/ 4 h 3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9" h="34">
                    <a:moveTo>
                      <a:pt x="13" y="7"/>
                    </a:moveTo>
                    <a:lnTo>
                      <a:pt x="19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1"/>
                    </a:lnTo>
                    <a:lnTo>
                      <a:pt x="41" y="3"/>
                    </a:lnTo>
                    <a:lnTo>
                      <a:pt x="44" y="7"/>
                    </a:lnTo>
                    <a:lnTo>
                      <a:pt x="46" y="13"/>
                    </a:lnTo>
                    <a:lnTo>
                      <a:pt x="46" y="18"/>
                    </a:lnTo>
                    <a:lnTo>
                      <a:pt x="49" y="21"/>
                    </a:lnTo>
                    <a:lnTo>
                      <a:pt x="48" y="25"/>
                    </a:lnTo>
                    <a:lnTo>
                      <a:pt x="44" y="30"/>
                    </a:lnTo>
                    <a:lnTo>
                      <a:pt x="38" y="33"/>
                    </a:lnTo>
                    <a:lnTo>
                      <a:pt x="34" y="34"/>
                    </a:lnTo>
                    <a:lnTo>
                      <a:pt x="29" y="34"/>
                    </a:lnTo>
                    <a:lnTo>
                      <a:pt x="23" y="34"/>
                    </a:lnTo>
                    <a:lnTo>
                      <a:pt x="18" y="34"/>
                    </a:lnTo>
                    <a:lnTo>
                      <a:pt x="13" y="33"/>
                    </a:lnTo>
                    <a:lnTo>
                      <a:pt x="7" y="32"/>
                    </a:lnTo>
                    <a:lnTo>
                      <a:pt x="4" y="31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7" y="18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5" y="14"/>
                    </a:lnTo>
                    <a:lnTo>
                      <a:pt x="23" y="10"/>
                    </a:lnTo>
                    <a:lnTo>
                      <a:pt x="20" y="8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44" name="Freeform 12"/>
              <p:cNvSpPr>
                <a:spLocks/>
              </p:cNvSpPr>
              <p:nvPr/>
            </p:nvSpPr>
            <p:spPr bwMode="auto">
              <a:xfrm>
                <a:off x="2105" y="2136"/>
                <a:ext cx="21" cy="35"/>
              </a:xfrm>
              <a:custGeom>
                <a:avLst/>
                <a:gdLst>
                  <a:gd name="T0" fmla="*/ 4 w 43"/>
                  <a:gd name="T1" fmla="*/ 0 h 70"/>
                  <a:gd name="T2" fmla="*/ 9 w 43"/>
                  <a:gd name="T3" fmla="*/ 3 h 70"/>
                  <a:gd name="T4" fmla="*/ 11 w 43"/>
                  <a:gd name="T5" fmla="*/ 6 h 70"/>
                  <a:gd name="T6" fmla="*/ 13 w 43"/>
                  <a:gd name="T7" fmla="*/ 8 h 70"/>
                  <a:gd name="T8" fmla="*/ 14 w 43"/>
                  <a:gd name="T9" fmla="*/ 11 h 70"/>
                  <a:gd name="T10" fmla="*/ 14 w 43"/>
                  <a:gd name="T11" fmla="*/ 14 h 70"/>
                  <a:gd name="T12" fmla="*/ 15 w 43"/>
                  <a:gd name="T13" fmla="*/ 16 h 70"/>
                  <a:gd name="T14" fmla="*/ 17 w 43"/>
                  <a:gd name="T15" fmla="*/ 19 h 70"/>
                  <a:gd name="T16" fmla="*/ 21 w 43"/>
                  <a:gd name="T17" fmla="*/ 22 h 70"/>
                  <a:gd name="T18" fmla="*/ 18 w 43"/>
                  <a:gd name="T19" fmla="*/ 23 h 70"/>
                  <a:gd name="T20" fmla="*/ 15 w 43"/>
                  <a:gd name="T21" fmla="*/ 26 h 70"/>
                  <a:gd name="T22" fmla="*/ 13 w 43"/>
                  <a:gd name="T23" fmla="*/ 30 h 70"/>
                  <a:gd name="T24" fmla="*/ 11 w 43"/>
                  <a:gd name="T25" fmla="*/ 35 h 70"/>
                  <a:gd name="T26" fmla="*/ 11 w 43"/>
                  <a:gd name="T27" fmla="*/ 31 h 70"/>
                  <a:gd name="T28" fmla="*/ 11 w 43"/>
                  <a:gd name="T29" fmla="*/ 28 h 70"/>
                  <a:gd name="T30" fmla="*/ 11 w 43"/>
                  <a:gd name="T31" fmla="*/ 25 h 70"/>
                  <a:gd name="T32" fmla="*/ 11 w 43"/>
                  <a:gd name="T33" fmla="*/ 23 h 70"/>
                  <a:gd name="T34" fmla="*/ 10 w 43"/>
                  <a:gd name="T35" fmla="*/ 21 h 70"/>
                  <a:gd name="T36" fmla="*/ 8 w 43"/>
                  <a:gd name="T37" fmla="*/ 19 h 70"/>
                  <a:gd name="T38" fmla="*/ 6 w 43"/>
                  <a:gd name="T39" fmla="*/ 16 h 70"/>
                  <a:gd name="T40" fmla="*/ 6 w 43"/>
                  <a:gd name="T41" fmla="*/ 14 h 70"/>
                  <a:gd name="T42" fmla="*/ 5 w 43"/>
                  <a:gd name="T43" fmla="*/ 16 h 70"/>
                  <a:gd name="T44" fmla="*/ 3 w 43"/>
                  <a:gd name="T45" fmla="*/ 19 h 70"/>
                  <a:gd name="T46" fmla="*/ 3 w 43"/>
                  <a:gd name="T47" fmla="*/ 22 h 70"/>
                  <a:gd name="T48" fmla="*/ 2 w 43"/>
                  <a:gd name="T49" fmla="*/ 25 h 70"/>
                  <a:gd name="T50" fmla="*/ 1 w 43"/>
                  <a:gd name="T51" fmla="*/ 22 h 70"/>
                  <a:gd name="T52" fmla="*/ 1 w 43"/>
                  <a:gd name="T53" fmla="*/ 18 h 70"/>
                  <a:gd name="T54" fmla="*/ 0 w 43"/>
                  <a:gd name="T55" fmla="*/ 15 h 70"/>
                  <a:gd name="T56" fmla="*/ 0 w 43"/>
                  <a:gd name="T57" fmla="*/ 12 h 70"/>
                  <a:gd name="T58" fmla="*/ 1 w 43"/>
                  <a:gd name="T59" fmla="*/ 10 h 70"/>
                  <a:gd name="T60" fmla="*/ 2 w 43"/>
                  <a:gd name="T61" fmla="*/ 6 h 70"/>
                  <a:gd name="T62" fmla="*/ 3 w 43"/>
                  <a:gd name="T63" fmla="*/ 3 h 70"/>
                  <a:gd name="T64" fmla="*/ 4 w 43"/>
                  <a:gd name="T65" fmla="*/ 0 h 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3" h="70">
                    <a:moveTo>
                      <a:pt x="9" y="0"/>
                    </a:moveTo>
                    <a:lnTo>
                      <a:pt x="18" y="5"/>
                    </a:lnTo>
                    <a:lnTo>
                      <a:pt x="23" y="11"/>
                    </a:lnTo>
                    <a:lnTo>
                      <a:pt x="26" y="15"/>
                    </a:lnTo>
                    <a:lnTo>
                      <a:pt x="28" y="21"/>
                    </a:lnTo>
                    <a:lnTo>
                      <a:pt x="28" y="27"/>
                    </a:lnTo>
                    <a:lnTo>
                      <a:pt x="30" y="32"/>
                    </a:lnTo>
                    <a:lnTo>
                      <a:pt x="35" y="38"/>
                    </a:lnTo>
                    <a:lnTo>
                      <a:pt x="43" y="44"/>
                    </a:lnTo>
                    <a:lnTo>
                      <a:pt x="36" y="46"/>
                    </a:lnTo>
                    <a:lnTo>
                      <a:pt x="30" y="51"/>
                    </a:lnTo>
                    <a:lnTo>
                      <a:pt x="26" y="59"/>
                    </a:lnTo>
                    <a:lnTo>
                      <a:pt x="23" y="70"/>
                    </a:lnTo>
                    <a:lnTo>
                      <a:pt x="22" y="62"/>
                    </a:lnTo>
                    <a:lnTo>
                      <a:pt x="22" y="55"/>
                    </a:lnTo>
                    <a:lnTo>
                      <a:pt x="22" y="50"/>
                    </a:lnTo>
                    <a:lnTo>
                      <a:pt x="23" y="45"/>
                    </a:lnTo>
                    <a:lnTo>
                      <a:pt x="20" y="42"/>
                    </a:lnTo>
                    <a:lnTo>
                      <a:pt x="17" y="38"/>
                    </a:lnTo>
                    <a:lnTo>
                      <a:pt x="13" y="32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7" y="37"/>
                    </a:lnTo>
                    <a:lnTo>
                      <a:pt x="6" y="43"/>
                    </a:lnTo>
                    <a:lnTo>
                      <a:pt x="5" y="49"/>
                    </a:lnTo>
                    <a:lnTo>
                      <a:pt x="3" y="43"/>
                    </a:lnTo>
                    <a:lnTo>
                      <a:pt x="2" y="36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5" y="12"/>
                    </a:lnTo>
                    <a:lnTo>
                      <a:pt x="7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45" name="Freeform 13"/>
              <p:cNvSpPr>
                <a:spLocks/>
              </p:cNvSpPr>
              <p:nvPr/>
            </p:nvSpPr>
            <p:spPr bwMode="auto">
              <a:xfrm>
                <a:off x="2132" y="2170"/>
                <a:ext cx="139" cy="85"/>
              </a:xfrm>
              <a:custGeom>
                <a:avLst/>
                <a:gdLst>
                  <a:gd name="T0" fmla="*/ 4 w 277"/>
                  <a:gd name="T1" fmla="*/ 6 h 170"/>
                  <a:gd name="T2" fmla="*/ 10 w 277"/>
                  <a:gd name="T3" fmla="*/ 12 h 170"/>
                  <a:gd name="T4" fmla="*/ 21 w 277"/>
                  <a:gd name="T5" fmla="*/ 14 h 170"/>
                  <a:gd name="T6" fmla="*/ 19 w 277"/>
                  <a:gd name="T7" fmla="*/ 27 h 170"/>
                  <a:gd name="T8" fmla="*/ 25 w 277"/>
                  <a:gd name="T9" fmla="*/ 35 h 170"/>
                  <a:gd name="T10" fmla="*/ 35 w 277"/>
                  <a:gd name="T11" fmla="*/ 39 h 170"/>
                  <a:gd name="T12" fmla="*/ 45 w 277"/>
                  <a:gd name="T13" fmla="*/ 42 h 170"/>
                  <a:gd name="T14" fmla="*/ 48 w 277"/>
                  <a:gd name="T15" fmla="*/ 51 h 170"/>
                  <a:gd name="T16" fmla="*/ 57 w 277"/>
                  <a:gd name="T17" fmla="*/ 54 h 170"/>
                  <a:gd name="T18" fmla="*/ 69 w 277"/>
                  <a:gd name="T19" fmla="*/ 54 h 170"/>
                  <a:gd name="T20" fmla="*/ 76 w 277"/>
                  <a:gd name="T21" fmla="*/ 63 h 170"/>
                  <a:gd name="T22" fmla="*/ 87 w 277"/>
                  <a:gd name="T23" fmla="*/ 66 h 170"/>
                  <a:gd name="T24" fmla="*/ 97 w 277"/>
                  <a:gd name="T25" fmla="*/ 65 h 170"/>
                  <a:gd name="T26" fmla="*/ 105 w 277"/>
                  <a:gd name="T27" fmla="*/ 64 h 170"/>
                  <a:gd name="T28" fmla="*/ 107 w 277"/>
                  <a:gd name="T29" fmla="*/ 56 h 170"/>
                  <a:gd name="T30" fmla="*/ 117 w 277"/>
                  <a:gd name="T31" fmla="*/ 55 h 170"/>
                  <a:gd name="T32" fmla="*/ 121 w 277"/>
                  <a:gd name="T33" fmla="*/ 46 h 170"/>
                  <a:gd name="T34" fmla="*/ 121 w 277"/>
                  <a:gd name="T35" fmla="*/ 36 h 170"/>
                  <a:gd name="T36" fmla="*/ 112 w 277"/>
                  <a:gd name="T37" fmla="*/ 13 h 170"/>
                  <a:gd name="T38" fmla="*/ 117 w 277"/>
                  <a:gd name="T39" fmla="*/ 15 h 170"/>
                  <a:gd name="T40" fmla="*/ 123 w 277"/>
                  <a:gd name="T41" fmla="*/ 20 h 170"/>
                  <a:gd name="T42" fmla="*/ 132 w 277"/>
                  <a:gd name="T43" fmla="*/ 22 h 170"/>
                  <a:gd name="T44" fmla="*/ 132 w 277"/>
                  <a:gd name="T45" fmla="*/ 35 h 170"/>
                  <a:gd name="T46" fmla="*/ 134 w 277"/>
                  <a:gd name="T47" fmla="*/ 39 h 170"/>
                  <a:gd name="T48" fmla="*/ 128 w 277"/>
                  <a:gd name="T49" fmla="*/ 40 h 170"/>
                  <a:gd name="T50" fmla="*/ 128 w 277"/>
                  <a:gd name="T51" fmla="*/ 50 h 170"/>
                  <a:gd name="T52" fmla="*/ 131 w 277"/>
                  <a:gd name="T53" fmla="*/ 67 h 170"/>
                  <a:gd name="T54" fmla="*/ 126 w 277"/>
                  <a:gd name="T55" fmla="*/ 66 h 170"/>
                  <a:gd name="T56" fmla="*/ 121 w 277"/>
                  <a:gd name="T57" fmla="*/ 65 h 170"/>
                  <a:gd name="T58" fmla="*/ 111 w 277"/>
                  <a:gd name="T59" fmla="*/ 69 h 170"/>
                  <a:gd name="T60" fmla="*/ 111 w 277"/>
                  <a:gd name="T61" fmla="*/ 76 h 170"/>
                  <a:gd name="T62" fmla="*/ 109 w 277"/>
                  <a:gd name="T63" fmla="*/ 76 h 170"/>
                  <a:gd name="T64" fmla="*/ 106 w 277"/>
                  <a:gd name="T65" fmla="*/ 75 h 170"/>
                  <a:gd name="T66" fmla="*/ 96 w 277"/>
                  <a:gd name="T67" fmla="*/ 76 h 170"/>
                  <a:gd name="T68" fmla="*/ 87 w 277"/>
                  <a:gd name="T69" fmla="*/ 76 h 170"/>
                  <a:gd name="T70" fmla="*/ 82 w 277"/>
                  <a:gd name="T71" fmla="*/ 81 h 170"/>
                  <a:gd name="T72" fmla="*/ 79 w 277"/>
                  <a:gd name="T73" fmla="*/ 80 h 170"/>
                  <a:gd name="T74" fmla="*/ 68 w 277"/>
                  <a:gd name="T75" fmla="*/ 66 h 170"/>
                  <a:gd name="T76" fmla="*/ 69 w 277"/>
                  <a:gd name="T77" fmla="*/ 77 h 170"/>
                  <a:gd name="T78" fmla="*/ 64 w 277"/>
                  <a:gd name="T79" fmla="*/ 77 h 170"/>
                  <a:gd name="T80" fmla="*/ 56 w 277"/>
                  <a:gd name="T81" fmla="*/ 70 h 170"/>
                  <a:gd name="T82" fmla="*/ 48 w 277"/>
                  <a:gd name="T83" fmla="*/ 66 h 170"/>
                  <a:gd name="T84" fmla="*/ 48 w 277"/>
                  <a:gd name="T85" fmla="*/ 72 h 170"/>
                  <a:gd name="T86" fmla="*/ 44 w 277"/>
                  <a:gd name="T87" fmla="*/ 66 h 170"/>
                  <a:gd name="T88" fmla="*/ 40 w 277"/>
                  <a:gd name="T89" fmla="*/ 58 h 170"/>
                  <a:gd name="T90" fmla="*/ 27 w 277"/>
                  <a:gd name="T91" fmla="*/ 64 h 170"/>
                  <a:gd name="T92" fmla="*/ 36 w 277"/>
                  <a:gd name="T93" fmla="*/ 52 h 170"/>
                  <a:gd name="T94" fmla="*/ 31 w 277"/>
                  <a:gd name="T95" fmla="*/ 51 h 170"/>
                  <a:gd name="T96" fmla="*/ 24 w 277"/>
                  <a:gd name="T97" fmla="*/ 51 h 170"/>
                  <a:gd name="T98" fmla="*/ 26 w 277"/>
                  <a:gd name="T99" fmla="*/ 41 h 170"/>
                  <a:gd name="T100" fmla="*/ 20 w 277"/>
                  <a:gd name="T101" fmla="*/ 40 h 170"/>
                  <a:gd name="T102" fmla="*/ 17 w 277"/>
                  <a:gd name="T103" fmla="*/ 43 h 170"/>
                  <a:gd name="T104" fmla="*/ 13 w 277"/>
                  <a:gd name="T105" fmla="*/ 42 h 170"/>
                  <a:gd name="T106" fmla="*/ 11 w 277"/>
                  <a:gd name="T107" fmla="*/ 18 h 170"/>
                  <a:gd name="T108" fmla="*/ 3 w 277"/>
                  <a:gd name="T109" fmla="*/ 22 h 170"/>
                  <a:gd name="T110" fmla="*/ 1 w 277"/>
                  <a:gd name="T111" fmla="*/ 21 h 170"/>
                  <a:gd name="T112" fmla="*/ 1 w 277"/>
                  <a:gd name="T113" fmla="*/ 0 h 17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77" h="170">
                    <a:moveTo>
                      <a:pt x="2" y="0"/>
                    </a:moveTo>
                    <a:lnTo>
                      <a:pt x="4" y="7"/>
                    </a:lnTo>
                    <a:lnTo>
                      <a:pt x="8" y="12"/>
                    </a:lnTo>
                    <a:lnTo>
                      <a:pt x="11" y="16"/>
                    </a:lnTo>
                    <a:lnTo>
                      <a:pt x="16" y="20"/>
                    </a:lnTo>
                    <a:lnTo>
                      <a:pt x="20" y="23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42" y="28"/>
                    </a:lnTo>
                    <a:lnTo>
                      <a:pt x="39" y="37"/>
                    </a:lnTo>
                    <a:lnTo>
                      <a:pt x="38" y="45"/>
                    </a:lnTo>
                    <a:lnTo>
                      <a:pt x="38" y="53"/>
                    </a:lnTo>
                    <a:lnTo>
                      <a:pt x="40" y="60"/>
                    </a:lnTo>
                    <a:lnTo>
                      <a:pt x="43" y="66"/>
                    </a:lnTo>
                    <a:lnTo>
                      <a:pt x="49" y="69"/>
                    </a:lnTo>
                    <a:lnTo>
                      <a:pt x="57" y="71"/>
                    </a:lnTo>
                    <a:lnTo>
                      <a:pt x="66" y="70"/>
                    </a:lnTo>
                    <a:lnTo>
                      <a:pt x="69" y="78"/>
                    </a:lnTo>
                    <a:lnTo>
                      <a:pt x="73" y="84"/>
                    </a:lnTo>
                    <a:lnTo>
                      <a:pt x="80" y="85"/>
                    </a:lnTo>
                    <a:lnTo>
                      <a:pt x="89" y="83"/>
                    </a:lnTo>
                    <a:lnTo>
                      <a:pt x="89" y="90"/>
                    </a:lnTo>
                    <a:lnTo>
                      <a:pt x="92" y="96"/>
                    </a:lnTo>
                    <a:lnTo>
                      <a:pt x="95" y="101"/>
                    </a:lnTo>
                    <a:lnTo>
                      <a:pt x="100" y="105"/>
                    </a:lnTo>
                    <a:lnTo>
                      <a:pt x="105" y="107"/>
                    </a:lnTo>
                    <a:lnTo>
                      <a:pt x="114" y="107"/>
                    </a:lnTo>
                    <a:lnTo>
                      <a:pt x="124" y="105"/>
                    </a:lnTo>
                    <a:lnTo>
                      <a:pt x="137" y="100"/>
                    </a:lnTo>
                    <a:lnTo>
                      <a:pt x="138" y="107"/>
                    </a:lnTo>
                    <a:lnTo>
                      <a:pt x="141" y="113"/>
                    </a:lnTo>
                    <a:lnTo>
                      <a:pt x="146" y="120"/>
                    </a:lnTo>
                    <a:lnTo>
                      <a:pt x="152" y="126"/>
                    </a:lnTo>
                    <a:lnTo>
                      <a:pt x="157" y="130"/>
                    </a:lnTo>
                    <a:lnTo>
                      <a:pt x="165" y="131"/>
                    </a:lnTo>
                    <a:lnTo>
                      <a:pt x="173" y="131"/>
                    </a:lnTo>
                    <a:lnTo>
                      <a:pt x="183" y="127"/>
                    </a:lnTo>
                    <a:lnTo>
                      <a:pt x="188" y="129"/>
                    </a:lnTo>
                    <a:lnTo>
                      <a:pt x="194" y="130"/>
                    </a:lnTo>
                    <a:lnTo>
                      <a:pt x="200" y="130"/>
                    </a:lnTo>
                    <a:lnTo>
                      <a:pt x="206" y="129"/>
                    </a:lnTo>
                    <a:lnTo>
                      <a:pt x="209" y="127"/>
                    </a:lnTo>
                    <a:lnTo>
                      <a:pt x="213" y="123"/>
                    </a:lnTo>
                    <a:lnTo>
                      <a:pt x="214" y="117"/>
                    </a:lnTo>
                    <a:lnTo>
                      <a:pt x="214" y="111"/>
                    </a:lnTo>
                    <a:lnTo>
                      <a:pt x="221" y="112"/>
                    </a:lnTo>
                    <a:lnTo>
                      <a:pt x="228" y="112"/>
                    </a:lnTo>
                    <a:lnTo>
                      <a:pt x="233" y="109"/>
                    </a:lnTo>
                    <a:lnTo>
                      <a:pt x="238" y="105"/>
                    </a:lnTo>
                    <a:lnTo>
                      <a:pt x="240" y="99"/>
                    </a:lnTo>
                    <a:lnTo>
                      <a:pt x="241" y="92"/>
                    </a:lnTo>
                    <a:lnTo>
                      <a:pt x="239" y="84"/>
                    </a:lnTo>
                    <a:lnTo>
                      <a:pt x="234" y="76"/>
                    </a:lnTo>
                    <a:lnTo>
                      <a:pt x="242" y="71"/>
                    </a:lnTo>
                    <a:lnTo>
                      <a:pt x="245" y="60"/>
                    </a:lnTo>
                    <a:lnTo>
                      <a:pt x="239" y="44"/>
                    </a:lnTo>
                    <a:lnTo>
                      <a:pt x="224" y="25"/>
                    </a:lnTo>
                    <a:lnTo>
                      <a:pt x="228" y="20"/>
                    </a:lnTo>
                    <a:lnTo>
                      <a:pt x="231" y="24"/>
                    </a:lnTo>
                    <a:lnTo>
                      <a:pt x="234" y="29"/>
                    </a:lnTo>
                    <a:lnTo>
                      <a:pt x="238" y="32"/>
                    </a:lnTo>
                    <a:lnTo>
                      <a:pt x="242" y="36"/>
                    </a:lnTo>
                    <a:lnTo>
                      <a:pt x="246" y="39"/>
                    </a:lnTo>
                    <a:lnTo>
                      <a:pt x="252" y="42"/>
                    </a:lnTo>
                    <a:lnTo>
                      <a:pt x="257" y="43"/>
                    </a:lnTo>
                    <a:lnTo>
                      <a:pt x="263" y="43"/>
                    </a:lnTo>
                    <a:lnTo>
                      <a:pt x="259" y="51"/>
                    </a:lnTo>
                    <a:lnTo>
                      <a:pt x="257" y="60"/>
                    </a:lnTo>
                    <a:lnTo>
                      <a:pt x="263" y="70"/>
                    </a:lnTo>
                    <a:lnTo>
                      <a:pt x="277" y="78"/>
                    </a:lnTo>
                    <a:lnTo>
                      <a:pt x="272" y="78"/>
                    </a:lnTo>
                    <a:lnTo>
                      <a:pt x="267" y="78"/>
                    </a:lnTo>
                    <a:lnTo>
                      <a:pt x="261" y="77"/>
                    </a:lnTo>
                    <a:lnTo>
                      <a:pt x="255" y="74"/>
                    </a:lnTo>
                    <a:lnTo>
                      <a:pt x="256" y="80"/>
                    </a:lnTo>
                    <a:lnTo>
                      <a:pt x="257" y="86"/>
                    </a:lnTo>
                    <a:lnTo>
                      <a:pt x="256" y="93"/>
                    </a:lnTo>
                    <a:lnTo>
                      <a:pt x="255" y="99"/>
                    </a:lnTo>
                    <a:lnTo>
                      <a:pt x="260" y="111"/>
                    </a:lnTo>
                    <a:lnTo>
                      <a:pt x="262" y="122"/>
                    </a:lnTo>
                    <a:lnTo>
                      <a:pt x="261" y="134"/>
                    </a:lnTo>
                    <a:lnTo>
                      <a:pt x="256" y="145"/>
                    </a:lnTo>
                    <a:lnTo>
                      <a:pt x="254" y="139"/>
                    </a:lnTo>
                    <a:lnTo>
                      <a:pt x="252" y="132"/>
                    </a:lnTo>
                    <a:lnTo>
                      <a:pt x="248" y="128"/>
                    </a:lnTo>
                    <a:lnTo>
                      <a:pt x="242" y="124"/>
                    </a:lnTo>
                    <a:lnTo>
                      <a:pt x="241" y="130"/>
                    </a:lnTo>
                    <a:lnTo>
                      <a:pt x="238" y="134"/>
                    </a:lnTo>
                    <a:lnTo>
                      <a:pt x="231" y="136"/>
                    </a:lnTo>
                    <a:lnTo>
                      <a:pt x="221" y="137"/>
                    </a:lnTo>
                    <a:lnTo>
                      <a:pt x="221" y="142"/>
                    </a:lnTo>
                    <a:lnTo>
                      <a:pt x="221" y="146"/>
                    </a:lnTo>
                    <a:lnTo>
                      <a:pt x="222" y="151"/>
                    </a:lnTo>
                    <a:lnTo>
                      <a:pt x="223" y="155"/>
                    </a:lnTo>
                    <a:lnTo>
                      <a:pt x="221" y="153"/>
                    </a:lnTo>
                    <a:lnTo>
                      <a:pt x="218" y="151"/>
                    </a:lnTo>
                    <a:lnTo>
                      <a:pt x="217" y="149"/>
                    </a:lnTo>
                    <a:lnTo>
                      <a:pt x="216" y="147"/>
                    </a:lnTo>
                    <a:lnTo>
                      <a:pt x="211" y="149"/>
                    </a:lnTo>
                    <a:lnTo>
                      <a:pt x="206" y="149"/>
                    </a:lnTo>
                    <a:lnTo>
                      <a:pt x="199" y="150"/>
                    </a:lnTo>
                    <a:lnTo>
                      <a:pt x="192" y="151"/>
                    </a:lnTo>
                    <a:lnTo>
                      <a:pt x="185" y="151"/>
                    </a:lnTo>
                    <a:lnTo>
                      <a:pt x="179" y="151"/>
                    </a:lnTo>
                    <a:lnTo>
                      <a:pt x="173" y="151"/>
                    </a:lnTo>
                    <a:lnTo>
                      <a:pt x="170" y="151"/>
                    </a:lnTo>
                    <a:lnTo>
                      <a:pt x="168" y="155"/>
                    </a:lnTo>
                    <a:lnTo>
                      <a:pt x="164" y="161"/>
                    </a:lnTo>
                    <a:lnTo>
                      <a:pt x="160" y="166"/>
                    </a:lnTo>
                    <a:lnTo>
                      <a:pt x="155" y="170"/>
                    </a:lnTo>
                    <a:lnTo>
                      <a:pt x="157" y="159"/>
                    </a:lnTo>
                    <a:lnTo>
                      <a:pt x="155" y="147"/>
                    </a:lnTo>
                    <a:lnTo>
                      <a:pt x="148" y="138"/>
                    </a:lnTo>
                    <a:lnTo>
                      <a:pt x="135" y="131"/>
                    </a:lnTo>
                    <a:lnTo>
                      <a:pt x="138" y="138"/>
                    </a:lnTo>
                    <a:lnTo>
                      <a:pt x="138" y="146"/>
                    </a:lnTo>
                    <a:lnTo>
                      <a:pt x="137" y="154"/>
                    </a:lnTo>
                    <a:lnTo>
                      <a:pt x="132" y="162"/>
                    </a:lnTo>
                    <a:lnTo>
                      <a:pt x="130" y="158"/>
                    </a:lnTo>
                    <a:lnTo>
                      <a:pt x="127" y="153"/>
                    </a:lnTo>
                    <a:lnTo>
                      <a:pt x="123" y="149"/>
                    </a:lnTo>
                    <a:lnTo>
                      <a:pt x="118" y="144"/>
                    </a:lnTo>
                    <a:lnTo>
                      <a:pt x="112" y="139"/>
                    </a:lnTo>
                    <a:lnTo>
                      <a:pt x="107" y="136"/>
                    </a:lnTo>
                    <a:lnTo>
                      <a:pt x="101" y="134"/>
                    </a:lnTo>
                    <a:lnTo>
                      <a:pt x="95" y="131"/>
                    </a:lnTo>
                    <a:lnTo>
                      <a:pt x="95" y="135"/>
                    </a:lnTo>
                    <a:lnTo>
                      <a:pt x="95" y="138"/>
                    </a:lnTo>
                    <a:lnTo>
                      <a:pt x="96" y="143"/>
                    </a:lnTo>
                    <a:lnTo>
                      <a:pt x="97" y="146"/>
                    </a:lnTo>
                    <a:lnTo>
                      <a:pt x="92" y="140"/>
                    </a:lnTo>
                    <a:lnTo>
                      <a:pt x="87" y="132"/>
                    </a:lnTo>
                    <a:lnTo>
                      <a:pt x="85" y="122"/>
                    </a:lnTo>
                    <a:lnTo>
                      <a:pt x="82" y="108"/>
                    </a:lnTo>
                    <a:lnTo>
                      <a:pt x="79" y="116"/>
                    </a:lnTo>
                    <a:lnTo>
                      <a:pt x="73" y="122"/>
                    </a:lnTo>
                    <a:lnTo>
                      <a:pt x="64" y="126"/>
                    </a:lnTo>
                    <a:lnTo>
                      <a:pt x="53" y="127"/>
                    </a:lnTo>
                    <a:lnTo>
                      <a:pt x="62" y="120"/>
                    </a:lnTo>
                    <a:lnTo>
                      <a:pt x="67" y="113"/>
                    </a:lnTo>
                    <a:lnTo>
                      <a:pt x="71" y="103"/>
                    </a:lnTo>
                    <a:lnTo>
                      <a:pt x="69" y="90"/>
                    </a:lnTo>
                    <a:lnTo>
                      <a:pt x="65" y="96"/>
                    </a:lnTo>
                    <a:lnTo>
                      <a:pt x="62" y="101"/>
                    </a:lnTo>
                    <a:lnTo>
                      <a:pt x="56" y="106"/>
                    </a:lnTo>
                    <a:lnTo>
                      <a:pt x="50" y="108"/>
                    </a:lnTo>
                    <a:lnTo>
                      <a:pt x="48" y="101"/>
                    </a:lnTo>
                    <a:lnTo>
                      <a:pt x="48" y="94"/>
                    </a:lnTo>
                    <a:lnTo>
                      <a:pt x="49" y="89"/>
                    </a:lnTo>
                    <a:lnTo>
                      <a:pt x="51" y="82"/>
                    </a:lnTo>
                    <a:lnTo>
                      <a:pt x="47" y="82"/>
                    </a:lnTo>
                    <a:lnTo>
                      <a:pt x="43" y="81"/>
                    </a:lnTo>
                    <a:lnTo>
                      <a:pt x="40" y="80"/>
                    </a:lnTo>
                    <a:lnTo>
                      <a:pt x="39" y="78"/>
                    </a:lnTo>
                    <a:lnTo>
                      <a:pt x="36" y="82"/>
                    </a:lnTo>
                    <a:lnTo>
                      <a:pt x="34" y="86"/>
                    </a:lnTo>
                    <a:lnTo>
                      <a:pt x="31" y="92"/>
                    </a:lnTo>
                    <a:lnTo>
                      <a:pt x="29" y="96"/>
                    </a:lnTo>
                    <a:lnTo>
                      <a:pt x="25" y="83"/>
                    </a:lnTo>
                    <a:lnTo>
                      <a:pt x="20" y="69"/>
                    </a:lnTo>
                    <a:lnTo>
                      <a:pt x="19" y="54"/>
                    </a:lnTo>
                    <a:lnTo>
                      <a:pt x="21" y="36"/>
                    </a:lnTo>
                    <a:lnTo>
                      <a:pt x="15" y="33"/>
                    </a:lnTo>
                    <a:lnTo>
                      <a:pt x="10" y="38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2" y="54"/>
                    </a:lnTo>
                    <a:lnTo>
                      <a:pt x="1" y="42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46" name="Freeform 14"/>
              <p:cNvSpPr>
                <a:spLocks/>
              </p:cNvSpPr>
              <p:nvPr/>
            </p:nvSpPr>
            <p:spPr bwMode="auto">
              <a:xfrm>
                <a:off x="2241" y="2166"/>
                <a:ext cx="12" cy="11"/>
              </a:xfrm>
              <a:custGeom>
                <a:avLst/>
                <a:gdLst>
                  <a:gd name="T0" fmla="*/ 1 w 24"/>
                  <a:gd name="T1" fmla="*/ 0 h 22"/>
                  <a:gd name="T2" fmla="*/ 3 w 24"/>
                  <a:gd name="T3" fmla="*/ 3 h 22"/>
                  <a:gd name="T4" fmla="*/ 6 w 24"/>
                  <a:gd name="T5" fmla="*/ 5 h 22"/>
                  <a:gd name="T6" fmla="*/ 9 w 24"/>
                  <a:gd name="T7" fmla="*/ 7 h 22"/>
                  <a:gd name="T8" fmla="*/ 12 w 24"/>
                  <a:gd name="T9" fmla="*/ 8 h 22"/>
                  <a:gd name="T10" fmla="*/ 12 w 24"/>
                  <a:gd name="T11" fmla="*/ 11 h 22"/>
                  <a:gd name="T12" fmla="*/ 7 w 24"/>
                  <a:gd name="T13" fmla="*/ 11 h 22"/>
                  <a:gd name="T14" fmla="*/ 3 w 24"/>
                  <a:gd name="T15" fmla="*/ 8 h 22"/>
                  <a:gd name="T16" fmla="*/ 0 w 24"/>
                  <a:gd name="T17" fmla="*/ 5 h 22"/>
                  <a:gd name="T18" fmla="*/ 1 w 24"/>
                  <a:gd name="T19" fmla="*/ 0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" y="0"/>
                    </a:moveTo>
                    <a:lnTo>
                      <a:pt x="6" y="5"/>
                    </a:lnTo>
                    <a:lnTo>
                      <a:pt x="12" y="9"/>
                    </a:lnTo>
                    <a:lnTo>
                      <a:pt x="17" y="13"/>
                    </a:lnTo>
                    <a:lnTo>
                      <a:pt x="24" y="15"/>
                    </a:lnTo>
                    <a:lnTo>
                      <a:pt x="23" y="22"/>
                    </a:lnTo>
                    <a:lnTo>
                      <a:pt x="14" y="21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47" name="Freeform 15"/>
              <p:cNvSpPr>
                <a:spLocks/>
              </p:cNvSpPr>
              <p:nvPr/>
            </p:nvSpPr>
            <p:spPr bwMode="auto">
              <a:xfrm>
                <a:off x="1987" y="1928"/>
                <a:ext cx="250" cy="127"/>
              </a:xfrm>
              <a:custGeom>
                <a:avLst/>
                <a:gdLst>
                  <a:gd name="T0" fmla="*/ 24 w 499"/>
                  <a:gd name="T1" fmla="*/ 66 h 253"/>
                  <a:gd name="T2" fmla="*/ 42 w 499"/>
                  <a:gd name="T3" fmla="*/ 38 h 253"/>
                  <a:gd name="T4" fmla="*/ 60 w 499"/>
                  <a:gd name="T5" fmla="*/ 28 h 253"/>
                  <a:gd name="T6" fmla="*/ 81 w 499"/>
                  <a:gd name="T7" fmla="*/ 21 h 253"/>
                  <a:gd name="T8" fmla="*/ 102 w 499"/>
                  <a:gd name="T9" fmla="*/ 21 h 253"/>
                  <a:gd name="T10" fmla="*/ 129 w 499"/>
                  <a:gd name="T11" fmla="*/ 28 h 253"/>
                  <a:gd name="T12" fmla="*/ 150 w 499"/>
                  <a:gd name="T13" fmla="*/ 39 h 253"/>
                  <a:gd name="T14" fmla="*/ 165 w 499"/>
                  <a:gd name="T15" fmla="*/ 53 h 253"/>
                  <a:gd name="T16" fmla="*/ 169 w 499"/>
                  <a:gd name="T17" fmla="*/ 69 h 253"/>
                  <a:gd name="T18" fmla="*/ 180 w 499"/>
                  <a:gd name="T19" fmla="*/ 87 h 253"/>
                  <a:gd name="T20" fmla="*/ 189 w 499"/>
                  <a:gd name="T21" fmla="*/ 100 h 253"/>
                  <a:gd name="T22" fmla="*/ 202 w 499"/>
                  <a:gd name="T23" fmla="*/ 116 h 253"/>
                  <a:gd name="T24" fmla="*/ 212 w 499"/>
                  <a:gd name="T25" fmla="*/ 126 h 253"/>
                  <a:gd name="T26" fmla="*/ 227 w 499"/>
                  <a:gd name="T27" fmla="*/ 126 h 253"/>
                  <a:gd name="T28" fmla="*/ 237 w 499"/>
                  <a:gd name="T29" fmla="*/ 117 h 253"/>
                  <a:gd name="T30" fmla="*/ 241 w 499"/>
                  <a:gd name="T31" fmla="*/ 108 h 253"/>
                  <a:gd name="T32" fmla="*/ 219 w 499"/>
                  <a:gd name="T33" fmla="*/ 110 h 253"/>
                  <a:gd name="T34" fmla="*/ 224 w 499"/>
                  <a:gd name="T35" fmla="*/ 102 h 253"/>
                  <a:gd name="T36" fmla="*/ 206 w 499"/>
                  <a:gd name="T37" fmla="*/ 101 h 253"/>
                  <a:gd name="T38" fmla="*/ 211 w 499"/>
                  <a:gd name="T39" fmla="*/ 97 h 253"/>
                  <a:gd name="T40" fmla="*/ 208 w 499"/>
                  <a:gd name="T41" fmla="*/ 87 h 253"/>
                  <a:gd name="T42" fmla="*/ 197 w 499"/>
                  <a:gd name="T43" fmla="*/ 87 h 253"/>
                  <a:gd name="T44" fmla="*/ 195 w 499"/>
                  <a:gd name="T45" fmla="*/ 80 h 253"/>
                  <a:gd name="T46" fmla="*/ 188 w 499"/>
                  <a:gd name="T47" fmla="*/ 77 h 253"/>
                  <a:gd name="T48" fmla="*/ 204 w 499"/>
                  <a:gd name="T49" fmla="*/ 72 h 253"/>
                  <a:gd name="T50" fmla="*/ 188 w 499"/>
                  <a:gd name="T51" fmla="*/ 66 h 253"/>
                  <a:gd name="T52" fmla="*/ 186 w 499"/>
                  <a:gd name="T53" fmla="*/ 58 h 253"/>
                  <a:gd name="T54" fmla="*/ 180 w 499"/>
                  <a:gd name="T55" fmla="*/ 53 h 253"/>
                  <a:gd name="T56" fmla="*/ 177 w 499"/>
                  <a:gd name="T57" fmla="*/ 45 h 253"/>
                  <a:gd name="T58" fmla="*/ 166 w 499"/>
                  <a:gd name="T59" fmla="*/ 41 h 253"/>
                  <a:gd name="T60" fmla="*/ 172 w 499"/>
                  <a:gd name="T61" fmla="*/ 34 h 253"/>
                  <a:gd name="T62" fmla="*/ 157 w 499"/>
                  <a:gd name="T63" fmla="*/ 28 h 253"/>
                  <a:gd name="T64" fmla="*/ 157 w 499"/>
                  <a:gd name="T65" fmla="*/ 26 h 253"/>
                  <a:gd name="T66" fmla="*/ 138 w 499"/>
                  <a:gd name="T67" fmla="*/ 23 h 253"/>
                  <a:gd name="T68" fmla="*/ 136 w 499"/>
                  <a:gd name="T69" fmla="*/ 19 h 253"/>
                  <a:gd name="T70" fmla="*/ 138 w 499"/>
                  <a:gd name="T71" fmla="*/ 8 h 253"/>
                  <a:gd name="T72" fmla="*/ 116 w 499"/>
                  <a:gd name="T73" fmla="*/ 11 h 253"/>
                  <a:gd name="T74" fmla="*/ 121 w 499"/>
                  <a:gd name="T75" fmla="*/ 2 h 253"/>
                  <a:gd name="T76" fmla="*/ 104 w 499"/>
                  <a:gd name="T77" fmla="*/ 10 h 253"/>
                  <a:gd name="T78" fmla="*/ 96 w 499"/>
                  <a:gd name="T79" fmla="*/ 9 h 253"/>
                  <a:gd name="T80" fmla="*/ 84 w 499"/>
                  <a:gd name="T81" fmla="*/ 4 h 253"/>
                  <a:gd name="T82" fmla="*/ 68 w 499"/>
                  <a:gd name="T83" fmla="*/ 15 h 253"/>
                  <a:gd name="T84" fmla="*/ 64 w 499"/>
                  <a:gd name="T85" fmla="*/ 12 h 253"/>
                  <a:gd name="T86" fmla="*/ 50 w 499"/>
                  <a:gd name="T87" fmla="*/ 19 h 253"/>
                  <a:gd name="T88" fmla="*/ 44 w 499"/>
                  <a:gd name="T89" fmla="*/ 22 h 253"/>
                  <a:gd name="T90" fmla="*/ 35 w 499"/>
                  <a:gd name="T91" fmla="*/ 24 h 253"/>
                  <a:gd name="T92" fmla="*/ 29 w 499"/>
                  <a:gd name="T93" fmla="*/ 30 h 253"/>
                  <a:gd name="T94" fmla="*/ 22 w 499"/>
                  <a:gd name="T95" fmla="*/ 33 h 253"/>
                  <a:gd name="T96" fmla="*/ 18 w 499"/>
                  <a:gd name="T97" fmla="*/ 47 h 253"/>
                  <a:gd name="T98" fmla="*/ 13 w 499"/>
                  <a:gd name="T99" fmla="*/ 54 h 253"/>
                  <a:gd name="T100" fmla="*/ 17 w 499"/>
                  <a:gd name="T101" fmla="*/ 59 h 253"/>
                  <a:gd name="T102" fmla="*/ 5 w 499"/>
                  <a:gd name="T103" fmla="*/ 62 h 253"/>
                  <a:gd name="T104" fmla="*/ 13 w 499"/>
                  <a:gd name="T105" fmla="*/ 72 h 253"/>
                  <a:gd name="T106" fmla="*/ 3 w 499"/>
                  <a:gd name="T107" fmla="*/ 80 h 253"/>
                  <a:gd name="T108" fmla="*/ 6 w 499"/>
                  <a:gd name="T109" fmla="*/ 90 h 2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99" h="253">
                    <a:moveTo>
                      <a:pt x="41" y="169"/>
                    </a:moveTo>
                    <a:lnTo>
                      <a:pt x="40" y="163"/>
                    </a:lnTo>
                    <a:lnTo>
                      <a:pt x="40" y="155"/>
                    </a:lnTo>
                    <a:lnTo>
                      <a:pt x="43" y="147"/>
                    </a:lnTo>
                    <a:lnTo>
                      <a:pt x="53" y="143"/>
                    </a:lnTo>
                    <a:lnTo>
                      <a:pt x="48" y="131"/>
                    </a:lnTo>
                    <a:lnTo>
                      <a:pt x="49" y="120"/>
                    </a:lnTo>
                    <a:lnTo>
                      <a:pt x="56" y="109"/>
                    </a:lnTo>
                    <a:lnTo>
                      <a:pt x="70" y="104"/>
                    </a:lnTo>
                    <a:lnTo>
                      <a:pt x="69" y="92"/>
                    </a:lnTo>
                    <a:lnTo>
                      <a:pt x="74" y="83"/>
                    </a:lnTo>
                    <a:lnTo>
                      <a:pt x="84" y="76"/>
                    </a:lnTo>
                    <a:lnTo>
                      <a:pt x="99" y="76"/>
                    </a:lnTo>
                    <a:lnTo>
                      <a:pt x="102" y="71"/>
                    </a:lnTo>
                    <a:lnTo>
                      <a:pt x="106" y="67"/>
                    </a:lnTo>
                    <a:lnTo>
                      <a:pt x="110" y="62"/>
                    </a:lnTo>
                    <a:lnTo>
                      <a:pt x="115" y="59"/>
                    </a:lnTo>
                    <a:lnTo>
                      <a:pt x="119" y="56"/>
                    </a:lnTo>
                    <a:lnTo>
                      <a:pt x="125" y="55"/>
                    </a:lnTo>
                    <a:lnTo>
                      <a:pt x="131" y="54"/>
                    </a:lnTo>
                    <a:lnTo>
                      <a:pt x="138" y="55"/>
                    </a:lnTo>
                    <a:lnTo>
                      <a:pt x="145" y="48"/>
                    </a:lnTo>
                    <a:lnTo>
                      <a:pt x="153" y="44"/>
                    </a:lnTo>
                    <a:lnTo>
                      <a:pt x="161" y="41"/>
                    </a:lnTo>
                    <a:lnTo>
                      <a:pt x="169" y="43"/>
                    </a:lnTo>
                    <a:lnTo>
                      <a:pt x="177" y="45"/>
                    </a:lnTo>
                    <a:lnTo>
                      <a:pt x="185" y="46"/>
                    </a:lnTo>
                    <a:lnTo>
                      <a:pt x="191" y="45"/>
                    </a:lnTo>
                    <a:lnTo>
                      <a:pt x="198" y="43"/>
                    </a:lnTo>
                    <a:lnTo>
                      <a:pt x="203" y="41"/>
                    </a:lnTo>
                    <a:lnTo>
                      <a:pt x="211" y="40"/>
                    </a:lnTo>
                    <a:lnTo>
                      <a:pt x="222" y="39"/>
                    </a:lnTo>
                    <a:lnTo>
                      <a:pt x="232" y="39"/>
                    </a:lnTo>
                    <a:lnTo>
                      <a:pt x="243" y="43"/>
                    </a:lnTo>
                    <a:lnTo>
                      <a:pt x="251" y="47"/>
                    </a:lnTo>
                    <a:lnTo>
                      <a:pt x="257" y="55"/>
                    </a:lnTo>
                    <a:lnTo>
                      <a:pt x="260" y="68"/>
                    </a:lnTo>
                    <a:lnTo>
                      <a:pt x="269" y="68"/>
                    </a:lnTo>
                    <a:lnTo>
                      <a:pt x="278" y="68"/>
                    </a:lnTo>
                    <a:lnTo>
                      <a:pt x="286" y="70"/>
                    </a:lnTo>
                    <a:lnTo>
                      <a:pt x="293" y="72"/>
                    </a:lnTo>
                    <a:lnTo>
                      <a:pt x="299" y="77"/>
                    </a:lnTo>
                    <a:lnTo>
                      <a:pt x="302" y="83"/>
                    </a:lnTo>
                    <a:lnTo>
                      <a:pt x="305" y="91"/>
                    </a:lnTo>
                    <a:lnTo>
                      <a:pt x="306" y="100"/>
                    </a:lnTo>
                    <a:lnTo>
                      <a:pt x="315" y="101"/>
                    </a:lnTo>
                    <a:lnTo>
                      <a:pt x="322" y="104"/>
                    </a:lnTo>
                    <a:lnTo>
                      <a:pt x="329" y="106"/>
                    </a:lnTo>
                    <a:lnTo>
                      <a:pt x="333" y="109"/>
                    </a:lnTo>
                    <a:lnTo>
                      <a:pt x="337" y="114"/>
                    </a:lnTo>
                    <a:lnTo>
                      <a:pt x="338" y="120"/>
                    </a:lnTo>
                    <a:lnTo>
                      <a:pt x="337" y="127"/>
                    </a:lnTo>
                    <a:lnTo>
                      <a:pt x="332" y="135"/>
                    </a:lnTo>
                    <a:lnTo>
                      <a:pt x="338" y="138"/>
                    </a:lnTo>
                    <a:lnTo>
                      <a:pt x="345" y="143"/>
                    </a:lnTo>
                    <a:lnTo>
                      <a:pt x="351" y="147"/>
                    </a:lnTo>
                    <a:lnTo>
                      <a:pt x="356" y="153"/>
                    </a:lnTo>
                    <a:lnTo>
                      <a:pt x="360" y="160"/>
                    </a:lnTo>
                    <a:lnTo>
                      <a:pt x="361" y="167"/>
                    </a:lnTo>
                    <a:lnTo>
                      <a:pt x="360" y="174"/>
                    </a:lnTo>
                    <a:lnTo>
                      <a:pt x="355" y="182"/>
                    </a:lnTo>
                    <a:lnTo>
                      <a:pt x="361" y="184"/>
                    </a:lnTo>
                    <a:lnTo>
                      <a:pt x="367" y="189"/>
                    </a:lnTo>
                    <a:lnTo>
                      <a:pt x="371" y="194"/>
                    </a:lnTo>
                    <a:lnTo>
                      <a:pt x="373" y="200"/>
                    </a:lnTo>
                    <a:lnTo>
                      <a:pt x="378" y="200"/>
                    </a:lnTo>
                    <a:lnTo>
                      <a:pt x="385" y="202"/>
                    </a:lnTo>
                    <a:lnTo>
                      <a:pt x="391" y="206"/>
                    </a:lnTo>
                    <a:lnTo>
                      <a:pt x="397" y="211"/>
                    </a:lnTo>
                    <a:lnTo>
                      <a:pt x="400" y="216"/>
                    </a:lnTo>
                    <a:lnTo>
                      <a:pt x="403" y="223"/>
                    </a:lnTo>
                    <a:lnTo>
                      <a:pt x="403" y="231"/>
                    </a:lnTo>
                    <a:lnTo>
                      <a:pt x="399" y="239"/>
                    </a:lnTo>
                    <a:lnTo>
                      <a:pt x="406" y="239"/>
                    </a:lnTo>
                    <a:lnTo>
                      <a:pt x="413" y="240"/>
                    </a:lnTo>
                    <a:lnTo>
                      <a:pt x="417" y="244"/>
                    </a:lnTo>
                    <a:lnTo>
                      <a:pt x="421" y="248"/>
                    </a:lnTo>
                    <a:lnTo>
                      <a:pt x="424" y="252"/>
                    </a:lnTo>
                    <a:lnTo>
                      <a:pt x="429" y="253"/>
                    </a:lnTo>
                    <a:lnTo>
                      <a:pt x="435" y="253"/>
                    </a:lnTo>
                    <a:lnTo>
                      <a:pt x="441" y="253"/>
                    </a:lnTo>
                    <a:lnTo>
                      <a:pt x="444" y="252"/>
                    </a:lnTo>
                    <a:lnTo>
                      <a:pt x="449" y="252"/>
                    </a:lnTo>
                    <a:lnTo>
                      <a:pt x="454" y="251"/>
                    </a:lnTo>
                    <a:lnTo>
                      <a:pt x="460" y="250"/>
                    </a:lnTo>
                    <a:lnTo>
                      <a:pt x="466" y="248"/>
                    </a:lnTo>
                    <a:lnTo>
                      <a:pt x="472" y="248"/>
                    </a:lnTo>
                    <a:lnTo>
                      <a:pt x="476" y="248"/>
                    </a:lnTo>
                    <a:lnTo>
                      <a:pt x="480" y="250"/>
                    </a:lnTo>
                    <a:lnTo>
                      <a:pt x="474" y="234"/>
                    </a:lnTo>
                    <a:lnTo>
                      <a:pt x="477" y="230"/>
                    </a:lnTo>
                    <a:lnTo>
                      <a:pt x="483" y="225"/>
                    </a:lnTo>
                    <a:lnTo>
                      <a:pt x="490" y="222"/>
                    </a:lnTo>
                    <a:lnTo>
                      <a:pt x="499" y="220"/>
                    </a:lnTo>
                    <a:lnTo>
                      <a:pt x="492" y="216"/>
                    </a:lnTo>
                    <a:lnTo>
                      <a:pt x="482" y="215"/>
                    </a:lnTo>
                    <a:lnTo>
                      <a:pt x="473" y="216"/>
                    </a:lnTo>
                    <a:lnTo>
                      <a:pt x="466" y="217"/>
                    </a:lnTo>
                    <a:lnTo>
                      <a:pt x="461" y="211"/>
                    </a:lnTo>
                    <a:lnTo>
                      <a:pt x="454" y="216"/>
                    </a:lnTo>
                    <a:lnTo>
                      <a:pt x="446" y="220"/>
                    </a:lnTo>
                    <a:lnTo>
                      <a:pt x="437" y="220"/>
                    </a:lnTo>
                    <a:lnTo>
                      <a:pt x="430" y="219"/>
                    </a:lnTo>
                    <a:lnTo>
                      <a:pt x="437" y="216"/>
                    </a:lnTo>
                    <a:lnTo>
                      <a:pt x="444" y="212"/>
                    </a:lnTo>
                    <a:lnTo>
                      <a:pt x="449" y="206"/>
                    </a:lnTo>
                    <a:lnTo>
                      <a:pt x="452" y="201"/>
                    </a:lnTo>
                    <a:lnTo>
                      <a:pt x="447" y="204"/>
                    </a:lnTo>
                    <a:lnTo>
                      <a:pt x="442" y="206"/>
                    </a:lnTo>
                    <a:lnTo>
                      <a:pt x="435" y="208"/>
                    </a:lnTo>
                    <a:lnTo>
                      <a:pt x="429" y="208"/>
                    </a:lnTo>
                    <a:lnTo>
                      <a:pt x="422" y="208"/>
                    </a:lnTo>
                    <a:lnTo>
                      <a:pt x="416" y="206"/>
                    </a:lnTo>
                    <a:lnTo>
                      <a:pt x="412" y="202"/>
                    </a:lnTo>
                    <a:lnTo>
                      <a:pt x="408" y="198"/>
                    </a:lnTo>
                    <a:lnTo>
                      <a:pt x="413" y="197"/>
                    </a:lnTo>
                    <a:lnTo>
                      <a:pt x="417" y="197"/>
                    </a:lnTo>
                    <a:lnTo>
                      <a:pt x="422" y="197"/>
                    </a:lnTo>
                    <a:lnTo>
                      <a:pt x="427" y="197"/>
                    </a:lnTo>
                    <a:lnTo>
                      <a:pt x="422" y="193"/>
                    </a:lnTo>
                    <a:lnTo>
                      <a:pt x="415" y="189"/>
                    </a:lnTo>
                    <a:lnTo>
                      <a:pt x="407" y="184"/>
                    </a:lnTo>
                    <a:lnTo>
                      <a:pt x="399" y="182"/>
                    </a:lnTo>
                    <a:lnTo>
                      <a:pt x="405" y="181"/>
                    </a:lnTo>
                    <a:lnTo>
                      <a:pt x="411" y="177"/>
                    </a:lnTo>
                    <a:lnTo>
                      <a:pt x="415" y="173"/>
                    </a:lnTo>
                    <a:lnTo>
                      <a:pt x="419" y="169"/>
                    </a:lnTo>
                    <a:lnTo>
                      <a:pt x="415" y="170"/>
                    </a:lnTo>
                    <a:lnTo>
                      <a:pt x="411" y="171"/>
                    </a:lnTo>
                    <a:lnTo>
                      <a:pt x="405" y="173"/>
                    </a:lnTo>
                    <a:lnTo>
                      <a:pt x="399" y="174"/>
                    </a:lnTo>
                    <a:lnTo>
                      <a:pt x="393" y="174"/>
                    </a:lnTo>
                    <a:lnTo>
                      <a:pt x="388" y="174"/>
                    </a:lnTo>
                    <a:lnTo>
                      <a:pt x="383" y="173"/>
                    </a:lnTo>
                    <a:lnTo>
                      <a:pt x="378" y="171"/>
                    </a:lnTo>
                    <a:lnTo>
                      <a:pt x="380" y="166"/>
                    </a:lnTo>
                    <a:lnTo>
                      <a:pt x="383" y="161"/>
                    </a:lnTo>
                    <a:lnTo>
                      <a:pt x="389" y="160"/>
                    </a:lnTo>
                    <a:lnTo>
                      <a:pt x="397" y="159"/>
                    </a:lnTo>
                    <a:lnTo>
                      <a:pt x="392" y="155"/>
                    </a:lnTo>
                    <a:lnTo>
                      <a:pt x="386" y="154"/>
                    </a:lnTo>
                    <a:lnTo>
                      <a:pt x="381" y="154"/>
                    </a:lnTo>
                    <a:lnTo>
                      <a:pt x="374" y="155"/>
                    </a:lnTo>
                    <a:lnTo>
                      <a:pt x="375" y="153"/>
                    </a:lnTo>
                    <a:lnTo>
                      <a:pt x="378" y="151"/>
                    </a:lnTo>
                    <a:lnTo>
                      <a:pt x="383" y="148"/>
                    </a:lnTo>
                    <a:lnTo>
                      <a:pt x="389" y="147"/>
                    </a:lnTo>
                    <a:lnTo>
                      <a:pt x="394" y="146"/>
                    </a:lnTo>
                    <a:lnTo>
                      <a:pt x="400" y="145"/>
                    </a:lnTo>
                    <a:lnTo>
                      <a:pt x="407" y="144"/>
                    </a:lnTo>
                    <a:lnTo>
                      <a:pt x="413" y="144"/>
                    </a:lnTo>
                    <a:lnTo>
                      <a:pt x="407" y="140"/>
                    </a:lnTo>
                    <a:lnTo>
                      <a:pt x="400" y="137"/>
                    </a:lnTo>
                    <a:lnTo>
                      <a:pt x="392" y="135"/>
                    </a:lnTo>
                    <a:lnTo>
                      <a:pt x="385" y="132"/>
                    </a:lnTo>
                    <a:lnTo>
                      <a:pt x="376" y="131"/>
                    </a:lnTo>
                    <a:lnTo>
                      <a:pt x="368" y="129"/>
                    </a:lnTo>
                    <a:lnTo>
                      <a:pt x="360" y="129"/>
                    </a:lnTo>
                    <a:lnTo>
                      <a:pt x="353" y="129"/>
                    </a:lnTo>
                    <a:lnTo>
                      <a:pt x="358" y="124"/>
                    </a:lnTo>
                    <a:lnTo>
                      <a:pt x="363" y="118"/>
                    </a:lnTo>
                    <a:lnTo>
                      <a:pt x="371" y="115"/>
                    </a:lnTo>
                    <a:lnTo>
                      <a:pt x="381" y="112"/>
                    </a:lnTo>
                    <a:lnTo>
                      <a:pt x="375" y="110"/>
                    </a:lnTo>
                    <a:lnTo>
                      <a:pt x="369" y="109"/>
                    </a:lnTo>
                    <a:lnTo>
                      <a:pt x="360" y="109"/>
                    </a:lnTo>
                    <a:lnTo>
                      <a:pt x="350" y="109"/>
                    </a:lnTo>
                    <a:lnTo>
                      <a:pt x="360" y="106"/>
                    </a:lnTo>
                    <a:lnTo>
                      <a:pt x="368" y="101"/>
                    </a:lnTo>
                    <a:lnTo>
                      <a:pt x="375" y="94"/>
                    </a:lnTo>
                    <a:lnTo>
                      <a:pt x="377" y="89"/>
                    </a:lnTo>
                    <a:lnTo>
                      <a:pt x="369" y="90"/>
                    </a:lnTo>
                    <a:lnTo>
                      <a:pt x="362" y="90"/>
                    </a:lnTo>
                    <a:lnTo>
                      <a:pt x="354" y="90"/>
                    </a:lnTo>
                    <a:lnTo>
                      <a:pt x="347" y="90"/>
                    </a:lnTo>
                    <a:lnTo>
                      <a:pt x="340" y="89"/>
                    </a:lnTo>
                    <a:lnTo>
                      <a:pt x="336" y="87"/>
                    </a:lnTo>
                    <a:lnTo>
                      <a:pt x="331" y="86"/>
                    </a:lnTo>
                    <a:lnTo>
                      <a:pt x="328" y="84"/>
                    </a:lnTo>
                    <a:lnTo>
                      <a:pt x="332" y="81"/>
                    </a:lnTo>
                    <a:lnTo>
                      <a:pt x="339" y="79"/>
                    </a:lnTo>
                    <a:lnTo>
                      <a:pt x="347" y="78"/>
                    </a:lnTo>
                    <a:lnTo>
                      <a:pt x="358" y="78"/>
                    </a:lnTo>
                    <a:lnTo>
                      <a:pt x="354" y="74"/>
                    </a:lnTo>
                    <a:lnTo>
                      <a:pt x="350" y="70"/>
                    </a:lnTo>
                    <a:lnTo>
                      <a:pt x="344" y="67"/>
                    </a:lnTo>
                    <a:lnTo>
                      <a:pt x="337" y="64"/>
                    </a:lnTo>
                    <a:lnTo>
                      <a:pt x="330" y="62"/>
                    </a:lnTo>
                    <a:lnTo>
                      <a:pt x="322" y="61"/>
                    </a:lnTo>
                    <a:lnTo>
                      <a:pt x="315" y="60"/>
                    </a:lnTo>
                    <a:lnTo>
                      <a:pt x="309" y="59"/>
                    </a:lnTo>
                    <a:lnTo>
                      <a:pt x="314" y="56"/>
                    </a:lnTo>
                    <a:lnTo>
                      <a:pt x="318" y="54"/>
                    </a:lnTo>
                    <a:lnTo>
                      <a:pt x="324" y="53"/>
                    </a:lnTo>
                    <a:lnTo>
                      <a:pt x="330" y="52"/>
                    </a:lnTo>
                    <a:lnTo>
                      <a:pt x="327" y="51"/>
                    </a:lnTo>
                    <a:lnTo>
                      <a:pt x="321" y="51"/>
                    </a:lnTo>
                    <a:lnTo>
                      <a:pt x="313" y="52"/>
                    </a:lnTo>
                    <a:lnTo>
                      <a:pt x="306" y="54"/>
                    </a:lnTo>
                    <a:lnTo>
                      <a:pt x="297" y="55"/>
                    </a:lnTo>
                    <a:lnTo>
                      <a:pt x="289" y="55"/>
                    </a:lnTo>
                    <a:lnTo>
                      <a:pt x="280" y="54"/>
                    </a:lnTo>
                    <a:lnTo>
                      <a:pt x="274" y="49"/>
                    </a:lnTo>
                    <a:lnTo>
                      <a:pt x="276" y="46"/>
                    </a:lnTo>
                    <a:lnTo>
                      <a:pt x="280" y="41"/>
                    </a:lnTo>
                    <a:lnTo>
                      <a:pt x="289" y="37"/>
                    </a:lnTo>
                    <a:lnTo>
                      <a:pt x="297" y="33"/>
                    </a:lnTo>
                    <a:lnTo>
                      <a:pt x="289" y="33"/>
                    </a:lnTo>
                    <a:lnTo>
                      <a:pt x="279" y="35"/>
                    </a:lnTo>
                    <a:lnTo>
                      <a:pt x="271" y="37"/>
                    </a:lnTo>
                    <a:lnTo>
                      <a:pt x="266" y="40"/>
                    </a:lnTo>
                    <a:lnTo>
                      <a:pt x="267" y="33"/>
                    </a:lnTo>
                    <a:lnTo>
                      <a:pt x="270" y="26"/>
                    </a:lnTo>
                    <a:lnTo>
                      <a:pt x="275" y="20"/>
                    </a:lnTo>
                    <a:lnTo>
                      <a:pt x="280" y="14"/>
                    </a:lnTo>
                    <a:lnTo>
                      <a:pt x="276" y="15"/>
                    </a:lnTo>
                    <a:lnTo>
                      <a:pt x="269" y="16"/>
                    </a:lnTo>
                    <a:lnTo>
                      <a:pt x="262" y="17"/>
                    </a:lnTo>
                    <a:lnTo>
                      <a:pt x="254" y="18"/>
                    </a:lnTo>
                    <a:lnTo>
                      <a:pt x="246" y="20"/>
                    </a:lnTo>
                    <a:lnTo>
                      <a:pt x="238" y="21"/>
                    </a:lnTo>
                    <a:lnTo>
                      <a:pt x="232" y="22"/>
                    </a:lnTo>
                    <a:lnTo>
                      <a:pt x="226" y="22"/>
                    </a:lnTo>
                    <a:lnTo>
                      <a:pt x="229" y="16"/>
                    </a:lnTo>
                    <a:lnTo>
                      <a:pt x="233" y="10"/>
                    </a:lnTo>
                    <a:lnTo>
                      <a:pt x="240" y="6"/>
                    </a:lnTo>
                    <a:lnTo>
                      <a:pt x="247" y="3"/>
                    </a:lnTo>
                    <a:lnTo>
                      <a:pt x="241" y="3"/>
                    </a:lnTo>
                    <a:lnTo>
                      <a:pt x="234" y="5"/>
                    </a:lnTo>
                    <a:lnTo>
                      <a:pt x="229" y="7"/>
                    </a:lnTo>
                    <a:lnTo>
                      <a:pt x="223" y="9"/>
                    </a:lnTo>
                    <a:lnTo>
                      <a:pt x="217" y="13"/>
                    </a:lnTo>
                    <a:lnTo>
                      <a:pt x="211" y="16"/>
                    </a:lnTo>
                    <a:lnTo>
                      <a:pt x="208" y="20"/>
                    </a:lnTo>
                    <a:lnTo>
                      <a:pt x="205" y="23"/>
                    </a:lnTo>
                    <a:lnTo>
                      <a:pt x="203" y="20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8"/>
                    </a:lnTo>
                    <a:lnTo>
                      <a:pt x="192" y="18"/>
                    </a:lnTo>
                    <a:lnTo>
                      <a:pt x="184" y="25"/>
                    </a:lnTo>
                    <a:lnTo>
                      <a:pt x="176" y="28"/>
                    </a:lnTo>
                    <a:lnTo>
                      <a:pt x="170" y="29"/>
                    </a:lnTo>
                    <a:lnTo>
                      <a:pt x="169" y="25"/>
                    </a:lnTo>
                    <a:lnTo>
                      <a:pt x="168" y="17"/>
                    </a:lnTo>
                    <a:lnTo>
                      <a:pt x="168" y="8"/>
                    </a:lnTo>
                    <a:lnTo>
                      <a:pt x="168" y="0"/>
                    </a:lnTo>
                    <a:lnTo>
                      <a:pt x="163" y="10"/>
                    </a:lnTo>
                    <a:lnTo>
                      <a:pt x="155" y="22"/>
                    </a:lnTo>
                    <a:lnTo>
                      <a:pt x="146" y="31"/>
                    </a:lnTo>
                    <a:lnTo>
                      <a:pt x="135" y="35"/>
                    </a:lnTo>
                    <a:lnTo>
                      <a:pt x="135" y="30"/>
                    </a:lnTo>
                    <a:lnTo>
                      <a:pt x="137" y="26"/>
                    </a:lnTo>
                    <a:lnTo>
                      <a:pt x="138" y="22"/>
                    </a:lnTo>
                    <a:lnTo>
                      <a:pt x="140" y="16"/>
                    </a:lnTo>
                    <a:lnTo>
                      <a:pt x="135" y="17"/>
                    </a:lnTo>
                    <a:lnTo>
                      <a:pt x="132" y="20"/>
                    </a:lnTo>
                    <a:lnTo>
                      <a:pt x="127" y="24"/>
                    </a:lnTo>
                    <a:lnTo>
                      <a:pt x="122" y="30"/>
                    </a:lnTo>
                    <a:lnTo>
                      <a:pt x="117" y="36"/>
                    </a:lnTo>
                    <a:lnTo>
                      <a:pt x="111" y="40"/>
                    </a:lnTo>
                    <a:lnTo>
                      <a:pt x="106" y="43"/>
                    </a:lnTo>
                    <a:lnTo>
                      <a:pt x="100" y="44"/>
                    </a:lnTo>
                    <a:lnTo>
                      <a:pt x="99" y="38"/>
                    </a:lnTo>
                    <a:lnTo>
                      <a:pt x="95" y="32"/>
                    </a:lnTo>
                    <a:lnTo>
                      <a:pt x="91" y="29"/>
                    </a:lnTo>
                    <a:lnTo>
                      <a:pt x="85" y="26"/>
                    </a:lnTo>
                    <a:lnTo>
                      <a:pt x="87" y="30"/>
                    </a:lnTo>
                    <a:lnTo>
                      <a:pt x="87" y="36"/>
                    </a:lnTo>
                    <a:lnTo>
                      <a:pt x="87" y="43"/>
                    </a:lnTo>
                    <a:lnTo>
                      <a:pt x="86" y="48"/>
                    </a:lnTo>
                    <a:lnTo>
                      <a:pt x="81" y="47"/>
                    </a:lnTo>
                    <a:lnTo>
                      <a:pt x="77" y="46"/>
                    </a:lnTo>
                    <a:lnTo>
                      <a:pt x="71" y="45"/>
                    </a:lnTo>
                    <a:lnTo>
                      <a:pt x="68" y="45"/>
                    </a:lnTo>
                    <a:lnTo>
                      <a:pt x="69" y="48"/>
                    </a:lnTo>
                    <a:lnTo>
                      <a:pt x="69" y="53"/>
                    </a:lnTo>
                    <a:lnTo>
                      <a:pt x="69" y="59"/>
                    </a:lnTo>
                    <a:lnTo>
                      <a:pt x="69" y="62"/>
                    </a:lnTo>
                    <a:lnTo>
                      <a:pt x="66" y="61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3" y="61"/>
                    </a:lnTo>
                    <a:lnTo>
                      <a:pt x="39" y="61"/>
                    </a:lnTo>
                    <a:lnTo>
                      <a:pt x="34" y="62"/>
                    </a:lnTo>
                    <a:lnTo>
                      <a:pt x="43" y="66"/>
                    </a:lnTo>
                    <a:lnTo>
                      <a:pt x="50" y="71"/>
                    </a:lnTo>
                    <a:lnTo>
                      <a:pt x="55" y="79"/>
                    </a:lnTo>
                    <a:lnTo>
                      <a:pt x="55" y="86"/>
                    </a:lnTo>
                    <a:lnTo>
                      <a:pt x="48" y="89"/>
                    </a:lnTo>
                    <a:lnTo>
                      <a:pt x="41" y="91"/>
                    </a:lnTo>
                    <a:lnTo>
                      <a:pt x="35" y="94"/>
                    </a:lnTo>
                    <a:lnTo>
                      <a:pt x="31" y="97"/>
                    </a:lnTo>
                    <a:lnTo>
                      <a:pt x="26" y="99"/>
                    </a:lnTo>
                    <a:lnTo>
                      <a:pt x="23" y="102"/>
                    </a:lnTo>
                    <a:lnTo>
                      <a:pt x="20" y="106"/>
                    </a:lnTo>
                    <a:lnTo>
                      <a:pt x="20" y="109"/>
                    </a:lnTo>
                    <a:lnTo>
                      <a:pt x="25" y="108"/>
                    </a:lnTo>
                    <a:lnTo>
                      <a:pt x="32" y="107"/>
                    </a:lnTo>
                    <a:lnTo>
                      <a:pt x="38" y="107"/>
                    </a:lnTo>
                    <a:lnTo>
                      <a:pt x="43" y="107"/>
                    </a:lnTo>
                    <a:lnTo>
                      <a:pt x="41" y="112"/>
                    </a:lnTo>
                    <a:lnTo>
                      <a:pt x="36" y="115"/>
                    </a:lnTo>
                    <a:lnTo>
                      <a:pt x="33" y="117"/>
                    </a:lnTo>
                    <a:lnTo>
                      <a:pt x="27" y="118"/>
                    </a:lnTo>
                    <a:lnTo>
                      <a:pt x="21" y="120"/>
                    </a:lnTo>
                    <a:lnTo>
                      <a:pt x="17" y="118"/>
                    </a:lnTo>
                    <a:lnTo>
                      <a:pt x="11" y="118"/>
                    </a:lnTo>
                    <a:lnTo>
                      <a:pt x="5" y="116"/>
                    </a:lnTo>
                    <a:lnTo>
                      <a:pt x="9" y="124"/>
                    </a:lnTo>
                    <a:lnTo>
                      <a:pt x="16" y="131"/>
                    </a:lnTo>
                    <a:lnTo>
                      <a:pt x="25" y="135"/>
                    </a:lnTo>
                    <a:lnTo>
                      <a:pt x="34" y="135"/>
                    </a:lnTo>
                    <a:lnTo>
                      <a:pt x="32" y="138"/>
                    </a:lnTo>
                    <a:lnTo>
                      <a:pt x="30" y="140"/>
                    </a:lnTo>
                    <a:lnTo>
                      <a:pt x="25" y="144"/>
                    </a:lnTo>
                    <a:lnTo>
                      <a:pt x="20" y="146"/>
                    </a:lnTo>
                    <a:lnTo>
                      <a:pt x="16" y="148"/>
                    </a:lnTo>
                    <a:lnTo>
                      <a:pt x="10" y="151"/>
                    </a:lnTo>
                    <a:lnTo>
                      <a:pt x="5" y="153"/>
                    </a:lnTo>
                    <a:lnTo>
                      <a:pt x="0" y="155"/>
                    </a:lnTo>
                    <a:lnTo>
                      <a:pt x="5" y="160"/>
                    </a:lnTo>
                    <a:lnTo>
                      <a:pt x="12" y="162"/>
                    </a:lnTo>
                    <a:lnTo>
                      <a:pt x="19" y="164"/>
                    </a:lnTo>
                    <a:lnTo>
                      <a:pt x="27" y="163"/>
                    </a:lnTo>
                    <a:lnTo>
                      <a:pt x="24" y="168"/>
                    </a:lnTo>
                    <a:lnTo>
                      <a:pt x="19" y="174"/>
                    </a:lnTo>
                    <a:lnTo>
                      <a:pt x="12" y="179"/>
                    </a:lnTo>
                    <a:lnTo>
                      <a:pt x="8" y="182"/>
                    </a:lnTo>
                    <a:lnTo>
                      <a:pt x="18" y="181"/>
                    </a:lnTo>
                    <a:lnTo>
                      <a:pt x="27" y="177"/>
                    </a:lnTo>
                    <a:lnTo>
                      <a:pt x="35" y="174"/>
                    </a:lnTo>
                    <a:lnTo>
                      <a:pt x="41" y="169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48" name="Freeform 16"/>
              <p:cNvSpPr>
                <a:spLocks/>
              </p:cNvSpPr>
              <p:nvPr/>
            </p:nvSpPr>
            <p:spPr bwMode="auto">
              <a:xfrm>
                <a:off x="2185" y="2298"/>
                <a:ext cx="129" cy="93"/>
              </a:xfrm>
              <a:custGeom>
                <a:avLst/>
                <a:gdLst>
                  <a:gd name="T0" fmla="*/ 106 w 258"/>
                  <a:gd name="T1" fmla="*/ 8 h 185"/>
                  <a:gd name="T2" fmla="*/ 98 w 258"/>
                  <a:gd name="T3" fmla="*/ 23 h 185"/>
                  <a:gd name="T4" fmla="*/ 91 w 258"/>
                  <a:gd name="T5" fmla="*/ 34 h 185"/>
                  <a:gd name="T6" fmla="*/ 97 w 258"/>
                  <a:gd name="T7" fmla="*/ 42 h 185"/>
                  <a:gd name="T8" fmla="*/ 108 w 258"/>
                  <a:gd name="T9" fmla="*/ 47 h 185"/>
                  <a:gd name="T10" fmla="*/ 123 w 258"/>
                  <a:gd name="T11" fmla="*/ 52 h 185"/>
                  <a:gd name="T12" fmla="*/ 129 w 258"/>
                  <a:gd name="T13" fmla="*/ 61 h 185"/>
                  <a:gd name="T14" fmla="*/ 122 w 258"/>
                  <a:gd name="T15" fmla="*/ 61 h 185"/>
                  <a:gd name="T16" fmla="*/ 113 w 258"/>
                  <a:gd name="T17" fmla="*/ 61 h 185"/>
                  <a:gd name="T18" fmla="*/ 107 w 258"/>
                  <a:gd name="T19" fmla="*/ 62 h 185"/>
                  <a:gd name="T20" fmla="*/ 97 w 258"/>
                  <a:gd name="T21" fmla="*/ 60 h 185"/>
                  <a:gd name="T22" fmla="*/ 86 w 258"/>
                  <a:gd name="T23" fmla="*/ 57 h 185"/>
                  <a:gd name="T24" fmla="*/ 79 w 258"/>
                  <a:gd name="T25" fmla="*/ 62 h 185"/>
                  <a:gd name="T26" fmla="*/ 71 w 258"/>
                  <a:gd name="T27" fmla="*/ 73 h 185"/>
                  <a:gd name="T28" fmla="*/ 64 w 258"/>
                  <a:gd name="T29" fmla="*/ 86 h 185"/>
                  <a:gd name="T30" fmla="*/ 59 w 258"/>
                  <a:gd name="T31" fmla="*/ 88 h 185"/>
                  <a:gd name="T32" fmla="*/ 55 w 258"/>
                  <a:gd name="T33" fmla="*/ 90 h 185"/>
                  <a:gd name="T34" fmla="*/ 52 w 258"/>
                  <a:gd name="T35" fmla="*/ 89 h 185"/>
                  <a:gd name="T36" fmla="*/ 56 w 258"/>
                  <a:gd name="T37" fmla="*/ 77 h 185"/>
                  <a:gd name="T38" fmla="*/ 64 w 258"/>
                  <a:gd name="T39" fmla="*/ 64 h 185"/>
                  <a:gd name="T40" fmla="*/ 59 w 258"/>
                  <a:gd name="T41" fmla="*/ 61 h 185"/>
                  <a:gd name="T42" fmla="*/ 33 w 258"/>
                  <a:gd name="T43" fmla="*/ 73 h 185"/>
                  <a:gd name="T44" fmla="*/ 7 w 258"/>
                  <a:gd name="T45" fmla="*/ 83 h 185"/>
                  <a:gd name="T46" fmla="*/ 6 w 258"/>
                  <a:gd name="T47" fmla="*/ 81 h 185"/>
                  <a:gd name="T48" fmla="*/ 7 w 258"/>
                  <a:gd name="T49" fmla="*/ 74 h 185"/>
                  <a:gd name="T50" fmla="*/ 11 w 258"/>
                  <a:gd name="T51" fmla="*/ 66 h 185"/>
                  <a:gd name="T52" fmla="*/ 21 w 258"/>
                  <a:gd name="T53" fmla="*/ 63 h 185"/>
                  <a:gd name="T54" fmla="*/ 34 w 258"/>
                  <a:gd name="T55" fmla="*/ 58 h 185"/>
                  <a:gd name="T56" fmla="*/ 41 w 258"/>
                  <a:gd name="T57" fmla="*/ 54 h 185"/>
                  <a:gd name="T58" fmla="*/ 49 w 258"/>
                  <a:gd name="T59" fmla="*/ 50 h 185"/>
                  <a:gd name="T60" fmla="*/ 33 w 258"/>
                  <a:gd name="T61" fmla="*/ 50 h 185"/>
                  <a:gd name="T62" fmla="*/ 10 w 258"/>
                  <a:gd name="T63" fmla="*/ 50 h 185"/>
                  <a:gd name="T64" fmla="*/ 2 w 258"/>
                  <a:gd name="T65" fmla="*/ 48 h 185"/>
                  <a:gd name="T66" fmla="*/ 8 w 258"/>
                  <a:gd name="T67" fmla="*/ 42 h 185"/>
                  <a:gd name="T68" fmla="*/ 17 w 258"/>
                  <a:gd name="T69" fmla="*/ 36 h 185"/>
                  <a:gd name="T70" fmla="*/ 28 w 258"/>
                  <a:gd name="T71" fmla="*/ 38 h 185"/>
                  <a:gd name="T72" fmla="*/ 38 w 258"/>
                  <a:gd name="T73" fmla="*/ 39 h 185"/>
                  <a:gd name="T74" fmla="*/ 48 w 258"/>
                  <a:gd name="T75" fmla="*/ 38 h 185"/>
                  <a:gd name="T76" fmla="*/ 57 w 258"/>
                  <a:gd name="T77" fmla="*/ 35 h 185"/>
                  <a:gd name="T78" fmla="*/ 68 w 258"/>
                  <a:gd name="T79" fmla="*/ 31 h 185"/>
                  <a:gd name="T80" fmla="*/ 79 w 258"/>
                  <a:gd name="T81" fmla="*/ 25 h 185"/>
                  <a:gd name="T82" fmla="*/ 86 w 258"/>
                  <a:gd name="T83" fmla="*/ 13 h 185"/>
                  <a:gd name="T84" fmla="*/ 93 w 258"/>
                  <a:gd name="T85" fmla="*/ 4 h 1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58" h="185">
                    <a:moveTo>
                      <a:pt x="220" y="0"/>
                    </a:moveTo>
                    <a:lnTo>
                      <a:pt x="217" y="7"/>
                    </a:lnTo>
                    <a:lnTo>
                      <a:pt x="212" y="15"/>
                    </a:lnTo>
                    <a:lnTo>
                      <a:pt x="208" y="24"/>
                    </a:lnTo>
                    <a:lnTo>
                      <a:pt x="202" y="34"/>
                    </a:lnTo>
                    <a:lnTo>
                      <a:pt x="196" y="45"/>
                    </a:lnTo>
                    <a:lnTo>
                      <a:pt x="190" y="54"/>
                    </a:lnTo>
                    <a:lnTo>
                      <a:pt x="186" y="62"/>
                    </a:lnTo>
                    <a:lnTo>
                      <a:pt x="182" y="68"/>
                    </a:lnTo>
                    <a:lnTo>
                      <a:pt x="188" y="72"/>
                    </a:lnTo>
                    <a:lnTo>
                      <a:pt x="193" y="78"/>
                    </a:lnTo>
                    <a:lnTo>
                      <a:pt x="194" y="84"/>
                    </a:lnTo>
                    <a:lnTo>
                      <a:pt x="195" y="88"/>
                    </a:lnTo>
                    <a:lnTo>
                      <a:pt x="204" y="92"/>
                    </a:lnTo>
                    <a:lnTo>
                      <a:pt x="215" y="94"/>
                    </a:lnTo>
                    <a:lnTo>
                      <a:pt x="225" y="96"/>
                    </a:lnTo>
                    <a:lnTo>
                      <a:pt x="235" y="100"/>
                    </a:lnTo>
                    <a:lnTo>
                      <a:pt x="246" y="103"/>
                    </a:lnTo>
                    <a:lnTo>
                      <a:pt x="253" y="108"/>
                    </a:lnTo>
                    <a:lnTo>
                      <a:pt x="257" y="114"/>
                    </a:lnTo>
                    <a:lnTo>
                      <a:pt x="258" y="122"/>
                    </a:lnTo>
                    <a:lnTo>
                      <a:pt x="254" y="121"/>
                    </a:lnTo>
                    <a:lnTo>
                      <a:pt x="248" y="121"/>
                    </a:lnTo>
                    <a:lnTo>
                      <a:pt x="243" y="121"/>
                    </a:lnTo>
                    <a:lnTo>
                      <a:pt x="238" y="121"/>
                    </a:lnTo>
                    <a:lnTo>
                      <a:pt x="232" y="121"/>
                    </a:lnTo>
                    <a:lnTo>
                      <a:pt x="226" y="122"/>
                    </a:lnTo>
                    <a:lnTo>
                      <a:pt x="222" y="122"/>
                    </a:lnTo>
                    <a:lnTo>
                      <a:pt x="218" y="123"/>
                    </a:lnTo>
                    <a:lnTo>
                      <a:pt x="213" y="123"/>
                    </a:lnTo>
                    <a:lnTo>
                      <a:pt x="208" y="123"/>
                    </a:lnTo>
                    <a:lnTo>
                      <a:pt x="201" y="122"/>
                    </a:lnTo>
                    <a:lnTo>
                      <a:pt x="193" y="119"/>
                    </a:lnTo>
                    <a:lnTo>
                      <a:pt x="186" y="117"/>
                    </a:lnTo>
                    <a:lnTo>
                      <a:pt x="178" y="115"/>
                    </a:lnTo>
                    <a:lnTo>
                      <a:pt x="172" y="113"/>
                    </a:lnTo>
                    <a:lnTo>
                      <a:pt x="167" y="111"/>
                    </a:lnTo>
                    <a:lnTo>
                      <a:pt x="163" y="116"/>
                    </a:lnTo>
                    <a:lnTo>
                      <a:pt x="158" y="123"/>
                    </a:lnTo>
                    <a:lnTo>
                      <a:pt x="152" y="130"/>
                    </a:lnTo>
                    <a:lnTo>
                      <a:pt x="147" y="138"/>
                    </a:lnTo>
                    <a:lnTo>
                      <a:pt x="141" y="146"/>
                    </a:lnTo>
                    <a:lnTo>
                      <a:pt x="135" y="155"/>
                    </a:lnTo>
                    <a:lnTo>
                      <a:pt x="131" y="163"/>
                    </a:lnTo>
                    <a:lnTo>
                      <a:pt x="127" y="171"/>
                    </a:lnTo>
                    <a:lnTo>
                      <a:pt x="124" y="172"/>
                    </a:lnTo>
                    <a:lnTo>
                      <a:pt x="120" y="173"/>
                    </a:lnTo>
                    <a:lnTo>
                      <a:pt x="117" y="175"/>
                    </a:lnTo>
                    <a:lnTo>
                      <a:pt x="113" y="175"/>
                    </a:lnTo>
                    <a:lnTo>
                      <a:pt x="111" y="177"/>
                    </a:lnTo>
                    <a:lnTo>
                      <a:pt x="110" y="179"/>
                    </a:lnTo>
                    <a:lnTo>
                      <a:pt x="108" y="182"/>
                    </a:lnTo>
                    <a:lnTo>
                      <a:pt x="105" y="185"/>
                    </a:lnTo>
                    <a:lnTo>
                      <a:pt x="103" y="178"/>
                    </a:lnTo>
                    <a:lnTo>
                      <a:pt x="104" y="170"/>
                    </a:lnTo>
                    <a:lnTo>
                      <a:pt x="106" y="162"/>
                    </a:lnTo>
                    <a:lnTo>
                      <a:pt x="111" y="153"/>
                    </a:lnTo>
                    <a:lnTo>
                      <a:pt x="116" y="144"/>
                    </a:lnTo>
                    <a:lnTo>
                      <a:pt x="121" y="136"/>
                    </a:lnTo>
                    <a:lnTo>
                      <a:pt x="127" y="127"/>
                    </a:lnTo>
                    <a:lnTo>
                      <a:pt x="132" y="122"/>
                    </a:lnTo>
                    <a:lnTo>
                      <a:pt x="128" y="117"/>
                    </a:lnTo>
                    <a:lnTo>
                      <a:pt x="118" y="122"/>
                    </a:lnTo>
                    <a:lnTo>
                      <a:pt x="103" y="129"/>
                    </a:lnTo>
                    <a:lnTo>
                      <a:pt x="85" y="137"/>
                    </a:lnTo>
                    <a:lnTo>
                      <a:pt x="65" y="145"/>
                    </a:lnTo>
                    <a:lnTo>
                      <a:pt x="45" y="153"/>
                    </a:lnTo>
                    <a:lnTo>
                      <a:pt x="27" y="160"/>
                    </a:lnTo>
                    <a:lnTo>
                      <a:pt x="13" y="165"/>
                    </a:lnTo>
                    <a:lnTo>
                      <a:pt x="4" y="169"/>
                    </a:lnTo>
                    <a:lnTo>
                      <a:pt x="7" y="165"/>
                    </a:lnTo>
                    <a:lnTo>
                      <a:pt x="11" y="161"/>
                    </a:lnTo>
                    <a:lnTo>
                      <a:pt x="14" y="157"/>
                    </a:lnTo>
                    <a:lnTo>
                      <a:pt x="14" y="153"/>
                    </a:lnTo>
                    <a:lnTo>
                      <a:pt x="14" y="147"/>
                    </a:lnTo>
                    <a:lnTo>
                      <a:pt x="15" y="141"/>
                    </a:lnTo>
                    <a:lnTo>
                      <a:pt x="18" y="136"/>
                    </a:lnTo>
                    <a:lnTo>
                      <a:pt x="22" y="132"/>
                    </a:lnTo>
                    <a:lnTo>
                      <a:pt x="27" y="131"/>
                    </a:lnTo>
                    <a:lnTo>
                      <a:pt x="34" y="129"/>
                    </a:lnTo>
                    <a:lnTo>
                      <a:pt x="42" y="125"/>
                    </a:lnTo>
                    <a:lnTo>
                      <a:pt x="51" y="122"/>
                    </a:lnTo>
                    <a:lnTo>
                      <a:pt x="60" y="118"/>
                    </a:lnTo>
                    <a:lnTo>
                      <a:pt x="68" y="116"/>
                    </a:lnTo>
                    <a:lnTo>
                      <a:pt x="74" y="114"/>
                    </a:lnTo>
                    <a:lnTo>
                      <a:pt x="78" y="111"/>
                    </a:lnTo>
                    <a:lnTo>
                      <a:pt x="82" y="108"/>
                    </a:lnTo>
                    <a:lnTo>
                      <a:pt x="87" y="104"/>
                    </a:lnTo>
                    <a:lnTo>
                      <a:pt x="93" y="101"/>
                    </a:lnTo>
                    <a:lnTo>
                      <a:pt x="98" y="99"/>
                    </a:lnTo>
                    <a:lnTo>
                      <a:pt x="90" y="99"/>
                    </a:lnTo>
                    <a:lnTo>
                      <a:pt x="79" y="100"/>
                    </a:lnTo>
                    <a:lnTo>
                      <a:pt x="65" y="100"/>
                    </a:lnTo>
                    <a:lnTo>
                      <a:pt x="50" y="100"/>
                    </a:lnTo>
                    <a:lnTo>
                      <a:pt x="35" y="100"/>
                    </a:lnTo>
                    <a:lnTo>
                      <a:pt x="20" y="100"/>
                    </a:lnTo>
                    <a:lnTo>
                      <a:pt x="9" y="100"/>
                    </a:lnTo>
                    <a:lnTo>
                      <a:pt x="0" y="100"/>
                    </a:lnTo>
                    <a:lnTo>
                      <a:pt x="3" y="96"/>
                    </a:lnTo>
                    <a:lnTo>
                      <a:pt x="5" y="92"/>
                    </a:lnTo>
                    <a:lnTo>
                      <a:pt x="10" y="87"/>
                    </a:lnTo>
                    <a:lnTo>
                      <a:pt x="15" y="83"/>
                    </a:lnTo>
                    <a:lnTo>
                      <a:pt x="21" y="78"/>
                    </a:lnTo>
                    <a:lnTo>
                      <a:pt x="27" y="75"/>
                    </a:lnTo>
                    <a:lnTo>
                      <a:pt x="34" y="72"/>
                    </a:lnTo>
                    <a:lnTo>
                      <a:pt x="41" y="72"/>
                    </a:lnTo>
                    <a:lnTo>
                      <a:pt x="48" y="73"/>
                    </a:lnTo>
                    <a:lnTo>
                      <a:pt x="55" y="75"/>
                    </a:lnTo>
                    <a:lnTo>
                      <a:pt x="63" y="76"/>
                    </a:lnTo>
                    <a:lnTo>
                      <a:pt x="70" y="76"/>
                    </a:lnTo>
                    <a:lnTo>
                      <a:pt x="76" y="77"/>
                    </a:lnTo>
                    <a:lnTo>
                      <a:pt x="83" y="77"/>
                    </a:lnTo>
                    <a:lnTo>
                      <a:pt x="90" y="77"/>
                    </a:lnTo>
                    <a:lnTo>
                      <a:pt x="96" y="76"/>
                    </a:lnTo>
                    <a:lnTo>
                      <a:pt x="102" y="75"/>
                    </a:lnTo>
                    <a:lnTo>
                      <a:pt x="108" y="72"/>
                    </a:lnTo>
                    <a:lnTo>
                      <a:pt x="114" y="70"/>
                    </a:lnTo>
                    <a:lnTo>
                      <a:pt x="121" y="67"/>
                    </a:lnTo>
                    <a:lnTo>
                      <a:pt x="129" y="63"/>
                    </a:lnTo>
                    <a:lnTo>
                      <a:pt x="136" y="61"/>
                    </a:lnTo>
                    <a:lnTo>
                      <a:pt x="144" y="58"/>
                    </a:lnTo>
                    <a:lnTo>
                      <a:pt x="152" y="57"/>
                    </a:lnTo>
                    <a:lnTo>
                      <a:pt x="157" y="50"/>
                    </a:lnTo>
                    <a:lnTo>
                      <a:pt x="162" y="44"/>
                    </a:lnTo>
                    <a:lnTo>
                      <a:pt x="167" y="34"/>
                    </a:lnTo>
                    <a:lnTo>
                      <a:pt x="172" y="26"/>
                    </a:lnTo>
                    <a:lnTo>
                      <a:pt x="178" y="18"/>
                    </a:lnTo>
                    <a:lnTo>
                      <a:pt x="182" y="11"/>
                    </a:lnTo>
                    <a:lnTo>
                      <a:pt x="186" y="7"/>
                    </a:lnTo>
                    <a:lnTo>
                      <a:pt x="188" y="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49" name="Freeform 17"/>
              <p:cNvSpPr>
                <a:spLocks/>
              </p:cNvSpPr>
              <p:nvPr/>
            </p:nvSpPr>
            <p:spPr bwMode="auto">
              <a:xfrm>
                <a:off x="2056" y="2290"/>
                <a:ext cx="133" cy="94"/>
              </a:xfrm>
              <a:custGeom>
                <a:avLst/>
                <a:gdLst>
                  <a:gd name="T0" fmla="*/ 130 w 266"/>
                  <a:gd name="T1" fmla="*/ 16 h 188"/>
                  <a:gd name="T2" fmla="*/ 123 w 266"/>
                  <a:gd name="T3" fmla="*/ 25 h 188"/>
                  <a:gd name="T4" fmla="*/ 116 w 266"/>
                  <a:gd name="T5" fmla="*/ 35 h 188"/>
                  <a:gd name="T6" fmla="*/ 111 w 266"/>
                  <a:gd name="T7" fmla="*/ 46 h 188"/>
                  <a:gd name="T8" fmla="*/ 116 w 266"/>
                  <a:gd name="T9" fmla="*/ 55 h 188"/>
                  <a:gd name="T10" fmla="*/ 109 w 266"/>
                  <a:gd name="T11" fmla="*/ 58 h 188"/>
                  <a:gd name="T12" fmla="*/ 105 w 266"/>
                  <a:gd name="T13" fmla="*/ 59 h 188"/>
                  <a:gd name="T14" fmla="*/ 102 w 266"/>
                  <a:gd name="T15" fmla="*/ 62 h 188"/>
                  <a:gd name="T16" fmla="*/ 98 w 266"/>
                  <a:gd name="T17" fmla="*/ 67 h 188"/>
                  <a:gd name="T18" fmla="*/ 101 w 266"/>
                  <a:gd name="T19" fmla="*/ 75 h 188"/>
                  <a:gd name="T20" fmla="*/ 104 w 266"/>
                  <a:gd name="T21" fmla="*/ 86 h 188"/>
                  <a:gd name="T22" fmla="*/ 98 w 266"/>
                  <a:gd name="T23" fmla="*/ 91 h 188"/>
                  <a:gd name="T24" fmla="*/ 93 w 266"/>
                  <a:gd name="T25" fmla="*/ 84 h 188"/>
                  <a:gd name="T26" fmla="*/ 89 w 266"/>
                  <a:gd name="T27" fmla="*/ 77 h 188"/>
                  <a:gd name="T28" fmla="*/ 82 w 266"/>
                  <a:gd name="T29" fmla="*/ 69 h 188"/>
                  <a:gd name="T30" fmla="*/ 73 w 266"/>
                  <a:gd name="T31" fmla="*/ 66 h 188"/>
                  <a:gd name="T32" fmla="*/ 62 w 266"/>
                  <a:gd name="T33" fmla="*/ 71 h 188"/>
                  <a:gd name="T34" fmla="*/ 54 w 266"/>
                  <a:gd name="T35" fmla="*/ 77 h 188"/>
                  <a:gd name="T36" fmla="*/ 48 w 266"/>
                  <a:gd name="T37" fmla="*/ 81 h 188"/>
                  <a:gd name="T38" fmla="*/ 44 w 266"/>
                  <a:gd name="T39" fmla="*/ 82 h 188"/>
                  <a:gd name="T40" fmla="*/ 36 w 266"/>
                  <a:gd name="T41" fmla="*/ 83 h 188"/>
                  <a:gd name="T42" fmla="*/ 27 w 266"/>
                  <a:gd name="T43" fmla="*/ 85 h 188"/>
                  <a:gd name="T44" fmla="*/ 19 w 266"/>
                  <a:gd name="T45" fmla="*/ 90 h 188"/>
                  <a:gd name="T46" fmla="*/ 13 w 266"/>
                  <a:gd name="T47" fmla="*/ 94 h 188"/>
                  <a:gd name="T48" fmla="*/ 18 w 266"/>
                  <a:gd name="T49" fmla="*/ 83 h 188"/>
                  <a:gd name="T50" fmla="*/ 25 w 266"/>
                  <a:gd name="T51" fmla="*/ 75 h 188"/>
                  <a:gd name="T52" fmla="*/ 31 w 266"/>
                  <a:gd name="T53" fmla="*/ 71 h 188"/>
                  <a:gd name="T54" fmla="*/ 39 w 266"/>
                  <a:gd name="T55" fmla="*/ 67 h 188"/>
                  <a:gd name="T56" fmla="*/ 48 w 266"/>
                  <a:gd name="T57" fmla="*/ 63 h 188"/>
                  <a:gd name="T58" fmla="*/ 56 w 266"/>
                  <a:gd name="T59" fmla="*/ 60 h 188"/>
                  <a:gd name="T60" fmla="*/ 43 w 266"/>
                  <a:gd name="T61" fmla="*/ 59 h 188"/>
                  <a:gd name="T62" fmla="*/ 30 w 266"/>
                  <a:gd name="T63" fmla="*/ 58 h 188"/>
                  <a:gd name="T64" fmla="*/ 18 w 266"/>
                  <a:gd name="T65" fmla="*/ 56 h 188"/>
                  <a:gd name="T66" fmla="*/ 10 w 266"/>
                  <a:gd name="T67" fmla="*/ 54 h 188"/>
                  <a:gd name="T68" fmla="*/ 4 w 266"/>
                  <a:gd name="T69" fmla="*/ 56 h 188"/>
                  <a:gd name="T70" fmla="*/ 0 w 266"/>
                  <a:gd name="T71" fmla="*/ 60 h 188"/>
                  <a:gd name="T72" fmla="*/ 0 w 266"/>
                  <a:gd name="T73" fmla="*/ 55 h 188"/>
                  <a:gd name="T74" fmla="*/ 2 w 266"/>
                  <a:gd name="T75" fmla="*/ 52 h 188"/>
                  <a:gd name="T76" fmla="*/ 9 w 266"/>
                  <a:gd name="T77" fmla="*/ 46 h 188"/>
                  <a:gd name="T78" fmla="*/ 18 w 266"/>
                  <a:gd name="T79" fmla="*/ 42 h 188"/>
                  <a:gd name="T80" fmla="*/ 25 w 266"/>
                  <a:gd name="T81" fmla="*/ 43 h 188"/>
                  <a:gd name="T82" fmla="*/ 37 w 266"/>
                  <a:gd name="T83" fmla="*/ 44 h 188"/>
                  <a:gd name="T84" fmla="*/ 48 w 266"/>
                  <a:gd name="T85" fmla="*/ 45 h 188"/>
                  <a:gd name="T86" fmla="*/ 57 w 266"/>
                  <a:gd name="T87" fmla="*/ 47 h 188"/>
                  <a:gd name="T88" fmla="*/ 65 w 266"/>
                  <a:gd name="T89" fmla="*/ 47 h 188"/>
                  <a:gd name="T90" fmla="*/ 73 w 266"/>
                  <a:gd name="T91" fmla="*/ 47 h 188"/>
                  <a:gd name="T92" fmla="*/ 80 w 266"/>
                  <a:gd name="T93" fmla="*/ 47 h 188"/>
                  <a:gd name="T94" fmla="*/ 84 w 266"/>
                  <a:gd name="T95" fmla="*/ 47 h 188"/>
                  <a:gd name="T96" fmla="*/ 88 w 266"/>
                  <a:gd name="T97" fmla="*/ 40 h 188"/>
                  <a:gd name="T98" fmla="*/ 95 w 266"/>
                  <a:gd name="T99" fmla="*/ 35 h 188"/>
                  <a:gd name="T100" fmla="*/ 104 w 266"/>
                  <a:gd name="T101" fmla="*/ 29 h 188"/>
                  <a:gd name="T102" fmla="*/ 112 w 266"/>
                  <a:gd name="T103" fmla="*/ 23 h 188"/>
                  <a:gd name="T104" fmla="*/ 120 w 266"/>
                  <a:gd name="T105" fmla="*/ 11 h 188"/>
                  <a:gd name="T106" fmla="*/ 126 w 266"/>
                  <a:gd name="T107" fmla="*/ 0 h 1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66" h="188">
                    <a:moveTo>
                      <a:pt x="266" y="25"/>
                    </a:moveTo>
                    <a:lnTo>
                      <a:pt x="259" y="32"/>
                    </a:lnTo>
                    <a:lnTo>
                      <a:pt x="253" y="41"/>
                    </a:lnTo>
                    <a:lnTo>
                      <a:pt x="245" y="49"/>
                    </a:lnTo>
                    <a:lnTo>
                      <a:pt x="238" y="59"/>
                    </a:lnTo>
                    <a:lnTo>
                      <a:pt x="232" y="70"/>
                    </a:lnTo>
                    <a:lnTo>
                      <a:pt x="226" y="80"/>
                    </a:lnTo>
                    <a:lnTo>
                      <a:pt x="221" y="92"/>
                    </a:lnTo>
                    <a:lnTo>
                      <a:pt x="217" y="103"/>
                    </a:lnTo>
                    <a:lnTo>
                      <a:pt x="231" y="110"/>
                    </a:lnTo>
                    <a:lnTo>
                      <a:pt x="225" y="118"/>
                    </a:lnTo>
                    <a:lnTo>
                      <a:pt x="218" y="115"/>
                    </a:lnTo>
                    <a:lnTo>
                      <a:pt x="214" y="115"/>
                    </a:lnTo>
                    <a:lnTo>
                      <a:pt x="210" y="117"/>
                    </a:lnTo>
                    <a:lnTo>
                      <a:pt x="207" y="119"/>
                    </a:lnTo>
                    <a:lnTo>
                      <a:pt x="203" y="123"/>
                    </a:lnTo>
                    <a:lnTo>
                      <a:pt x="199" y="128"/>
                    </a:lnTo>
                    <a:lnTo>
                      <a:pt x="195" y="134"/>
                    </a:lnTo>
                    <a:lnTo>
                      <a:pt x="196" y="141"/>
                    </a:lnTo>
                    <a:lnTo>
                      <a:pt x="201" y="149"/>
                    </a:lnTo>
                    <a:lnTo>
                      <a:pt x="206" y="159"/>
                    </a:lnTo>
                    <a:lnTo>
                      <a:pt x="208" y="172"/>
                    </a:lnTo>
                    <a:lnTo>
                      <a:pt x="205" y="186"/>
                    </a:lnTo>
                    <a:lnTo>
                      <a:pt x="196" y="182"/>
                    </a:lnTo>
                    <a:lnTo>
                      <a:pt x="191" y="176"/>
                    </a:lnTo>
                    <a:lnTo>
                      <a:pt x="186" y="167"/>
                    </a:lnTo>
                    <a:lnTo>
                      <a:pt x="183" y="159"/>
                    </a:lnTo>
                    <a:lnTo>
                      <a:pt x="178" y="154"/>
                    </a:lnTo>
                    <a:lnTo>
                      <a:pt x="171" y="146"/>
                    </a:lnTo>
                    <a:lnTo>
                      <a:pt x="164" y="138"/>
                    </a:lnTo>
                    <a:lnTo>
                      <a:pt x="160" y="126"/>
                    </a:lnTo>
                    <a:lnTo>
                      <a:pt x="145" y="131"/>
                    </a:lnTo>
                    <a:lnTo>
                      <a:pt x="133" y="135"/>
                    </a:lnTo>
                    <a:lnTo>
                      <a:pt x="123" y="141"/>
                    </a:lnTo>
                    <a:lnTo>
                      <a:pt x="114" y="147"/>
                    </a:lnTo>
                    <a:lnTo>
                      <a:pt x="107" y="153"/>
                    </a:lnTo>
                    <a:lnTo>
                      <a:pt x="101" y="157"/>
                    </a:lnTo>
                    <a:lnTo>
                      <a:pt x="96" y="161"/>
                    </a:lnTo>
                    <a:lnTo>
                      <a:pt x="92" y="163"/>
                    </a:lnTo>
                    <a:lnTo>
                      <a:pt x="87" y="164"/>
                    </a:lnTo>
                    <a:lnTo>
                      <a:pt x="80" y="165"/>
                    </a:lnTo>
                    <a:lnTo>
                      <a:pt x="71" y="166"/>
                    </a:lnTo>
                    <a:lnTo>
                      <a:pt x="63" y="167"/>
                    </a:lnTo>
                    <a:lnTo>
                      <a:pt x="54" y="170"/>
                    </a:lnTo>
                    <a:lnTo>
                      <a:pt x="46" y="174"/>
                    </a:lnTo>
                    <a:lnTo>
                      <a:pt x="38" y="180"/>
                    </a:lnTo>
                    <a:lnTo>
                      <a:pt x="33" y="188"/>
                    </a:lnTo>
                    <a:lnTo>
                      <a:pt x="25" y="188"/>
                    </a:lnTo>
                    <a:lnTo>
                      <a:pt x="30" y="177"/>
                    </a:lnTo>
                    <a:lnTo>
                      <a:pt x="36" y="165"/>
                    </a:lnTo>
                    <a:lnTo>
                      <a:pt x="43" y="156"/>
                    </a:lnTo>
                    <a:lnTo>
                      <a:pt x="50" y="149"/>
                    </a:lnTo>
                    <a:lnTo>
                      <a:pt x="55" y="147"/>
                    </a:lnTo>
                    <a:lnTo>
                      <a:pt x="62" y="142"/>
                    </a:lnTo>
                    <a:lnTo>
                      <a:pt x="70" y="139"/>
                    </a:lnTo>
                    <a:lnTo>
                      <a:pt x="78" y="134"/>
                    </a:lnTo>
                    <a:lnTo>
                      <a:pt x="87" y="130"/>
                    </a:lnTo>
                    <a:lnTo>
                      <a:pt x="96" y="125"/>
                    </a:lnTo>
                    <a:lnTo>
                      <a:pt x="104" y="123"/>
                    </a:lnTo>
                    <a:lnTo>
                      <a:pt x="112" y="120"/>
                    </a:lnTo>
                    <a:lnTo>
                      <a:pt x="100" y="119"/>
                    </a:lnTo>
                    <a:lnTo>
                      <a:pt x="86" y="118"/>
                    </a:lnTo>
                    <a:lnTo>
                      <a:pt x="72" y="117"/>
                    </a:lnTo>
                    <a:lnTo>
                      <a:pt x="59" y="115"/>
                    </a:lnTo>
                    <a:lnTo>
                      <a:pt x="47" y="113"/>
                    </a:lnTo>
                    <a:lnTo>
                      <a:pt x="35" y="111"/>
                    </a:lnTo>
                    <a:lnTo>
                      <a:pt x="26" y="109"/>
                    </a:lnTo>
                    <a:lnTo>
                      <a:pt x="19" y="107"/>
                    </a:lnTo>
                    <a:lnTo>
                      <a:pt x="15" y="109"/>
                    </a:lnTo>
                    <a:lnTo>
                      <a:pt x="8" y="112"/>
                    </a:lnTo>
                    <a:lnTo>
                      <a:pt x="3" y="116"/>
                    </a:lnTo>
                    <a:lnTo>
                      <a:pt x="0" y="119"/>
                    </a:lnTo>
                    <a:lnTo>
                      <a:pt x="0" y="115"/>
                    </a:lnTo>
                    <a:lnTo>
                      <a:pt x="0" y="110"/>
                    </a:lnTo>
                    <a:lnTo>
                      <a:pt x="1" y="107"/>
                    </a:lnTo>
                    <a:lnTo>
                      <a:pt x="4" y="103"/>
                    </a:lnTo>
                    <a:lnTo>
                      <a:pt x="10" y="98"/>
                    </a:lnTo>
                    <a:lnTo>
                      <a:pt x="18" y="92"/>
                    </a:lnTo>
                    <a:lnTo>
                      <a:pt x="27" y="86"/>
                    </a:lnTo>
                    <a:lnTo>
                      <a:pt x="36" y="84"/>
                    </a:lnTo>
                    <a:lnTo>
                      <a:pt x="42" y="85"/>
                    </a:lnTo>
                    <a:lnTo>
                      <a:pt x="50" y="85"/>
                    </a:lnTo>
                    <a:lnTo>
                      <a:pt x="61" y="86"/>
                    </a:lnTo>
                    <a:lnTo>
                      <a:pt x="73" y="88"/>
                    </a:lnTo>
                    <a:lnTo>
                      <a:pt x="85" y="89"/>
                    </a:lnTo>
                    <a:lnTo>
                      <a:pt x="96" y="90"/>
                    </a:lnTo>
                    <a:lnTo>
                      <a:pt x="106" y="92"/>
                    </a:lnTo>
                    <a:lnTo>
                      <a:pt x="114" y="93"/>
                    </a:lnTo>
                    <a:lnTo>
                      <a:pt x="120" y="93"/>
                    </a:lnTo>
                    <a:lnTo>
                      <a:pt x="129" y="93"/>
                    </a:lnTo>
                    <a:lnTo>
                      <a:pt x="137" y="93"/>
                    </a:lnTo>
                    <a:lnTo>
                      <a:pt x="145" y="93"/>
                    </a:lnTo>
                    <a:lnTo>
                      <a:pt x="153" y="93"/>
                    </a:lnTo>
                    <a:lnTo>
                      <a:pt x="160" y="93"/>
                    </a:lnTo>
                    <a:lnTo>
                      <a:pt x="164" y="93"/>
                    </a:lnTo>
                    <a:lnTo>
                      <a:pt x="168" y="93"/>
                    </a:lnTo>
                    <a:lnTo>
                      <a:pt x="170" y="87"/>
                    </a:lnTo>
                    <a:lnTo>
                      <a:pt x="175" y="80"/>
                    </a:lnTo>
                    <a:lnTo>
                      <a:pt x="181" y="74"/>
                    </a:lnTo>
                    <a:lnTo>
                      <a:pt x="190" y="69"/>
                    </a:lnTo>
                    <a:lnTo>
                      <a:pt x="198" y="64"/>
                    </a:lnTo>
                    <a:lnTo>
                      <a:pt x="207" y="58"/>
                    </a:lnTo>
                    <a:lnTo>
                      <a:pt x="215" y="52"/>
                    </a:lnTo>
                    <a:lnTo>
                      <a:pt x="223" y="46"/>
                    </a:lnTo>
                    <a:lnTo>
                      <a:pt x="230" y="35"/>
                    </a:lnTo>
                    <a:lnTo>
                      <a:pt x="239" y="21"/>
                    </a:lnTo>
                    <a:lnTo>
                      <a:pt x="246" y="9"/>
                    </a:lnTo>
                    <a:lnTo>
                      <a:pt x="251" y="0"/>
                    </a:lnTo>
                    <a:lnTo>
                      <a:pt x="266" y="25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50" name="Freeform 18"/>
              <p:cNvSpPr>
                <a:spLocks/>
              </p:cNvSpPr>
              <p:nvPr/>
            </p:nvSpPr>
            <p:spPr bwMode="auto">
              <a:xfrm>
                <a:off x="1985" y="2067"/>
                <a:ext cx="310" cy="241"/>
              </a:xfrm>
              <a:custGeom>
                <a:avLst/>
                <a:gdLst>
                  <a:gd name="T0" fmla="*/ 302 w 619"/>
                  <a:gd name="T1" fmla="*/ 217 h 482"/>
                  <a:gd name="T2" fmla="*/ 290 w 619"/>
                  <a:gd name="T3" fmla="*/ 206 h 482"/>
                  <a:gd name="T4" fmla="*/ 273 w 619"/>
                  <a:gd name="T5" fmla="*/ 193 h 482"/>
                  <a:gd name="T6" fmla="*/ 266 w 619"/>
                  <a:gd name="T7" fmla="*/ 210 h 482"/>
                  <a:gd name="T8" fmla="*/ 252 w 619"/>
                  <a:gd name="T9" fmla="*/ 217 h 482"/>
                  <a:gd name="T10" fmla="*/ 235 w 619"/>
                  <a:gd name="T11" fmla="*/ 213 h 482"/>
                  <a:gd name="T12" fmla="*/ 218 w 619"/>
                  <a:gd name="T13" fmla="*/ 215 h 482"/>
                  <a:gd name="T14" fmla="*/ 205 w 619"/>
                  <a:gd name="T15" fmla="*/ 211 h 482"/>
                  <a:gd name="T16" fmla="*/ 193 w 619"/>
                  <a:gd name="T17" fmla="*/ 201 h 482"/>
                  <a:gd name="T18" fmla="*/ 175 w 619"/>
                  <a:gd name="T19" fmla="*/ 207 h 482"/>
                  <a:gd name="T20" fmla="*/ 159 w 619"/>
                  <a:gd name="T21" fmla="*/ 206 h 482"/>
                  <a:gd name="T22" fmla="*/ 137 w 619"/>
                  <a:gd name="T23" fmla="*/ 203 h 482"/>
                  <a:gd name="T24" fmla="*/ 121 w 619"/>
                  <a:gd name="T25" fmla="*/ 179 h 482"/>
                  <a:gd name="T26" fmla="*/ 110 w 619"/>
                  <a:gd name="T27" fmla="*/ 162 h 482"/>
                  <a:gd name="T28" fmla="*/ 86 w 619"/>
                  <a:gd name="T29" fmla="*/ 156 h 482"/>
                  <a:gd name="T30" fmla="*/ 70 w 619"/>
                  <a:gd name="T31" fmla="*/ 137 h 482"/>
                  <a:gd name="T32" fmla="*/ 57 w 619"/>
                  <a:gd name="T33" fmla="*/ 125 h 482"/>
                  <a:gd name="T34" fmla="*/ 47 w 619"/>
                  <a:gd name="T35" fmla="*/ 114 h 482"/>
                  <a:gd name="T36" fmla="*/ 32 w 619"/>
                  <a:gd name="T37" fmla="*/ 101 h 482"/>
                  <a:gd name="T38" fmla="*/ 26 w 619"/>
                  <a:gd name="T39" fmla="*/ 77 h 482"/>
                  <a:gd name="T40" fmla="*/ 26 w 619"/>
                  <a:gd name="T41" fmla="*/ 55 h 482"/>
                  <a:gd name="T42" fmla="*/ 24 w 619"/>
                  <a:gd name="T43" fmla="*/ 37 h 482"/>
                  <a:gd name="T44" fmla="*/ 32 w 619"/>
                  <a:gd name="T45" fmla="*/ 14 h 482"/>
                  <a:gd name="T46" fmla="*/ 26 w 619"/>
                  <a:gd name="T47" fmla="*/ 0 h 482"/>
                  <a:gd name="T48" fmla="*/ 13 w 619"/>
                  <a:gd name="T49" fmla="*/ 3 h 482"/>
                  <a:gd name="T50" fmla="*/ 14 w 619"/>
                  <a:gd name="T51" fmla="*/ 15 h 482"/>
                  <a:gd name="T52" fmla="*/ 8 w 619"/>
                  <a:gd name="T53" fmla="*/ 23 h 482"/>
                  <a:gd name="T54" fmla="*/ 9 w 619"/>
                  <a:gd name="T55" fmla="*/ 33 h 482"/>
                  <a:gd name="T56" fmla="*/ 14 w 619"/>
                  <a:gd name="T57" fmla="*/ 38 h 482"/>
                  <a:gd name="T58" fmla="*/ 9 w 619"/>
                  <a:gd name="T59" fmla="*/ 47 h 482"/>
                  <a:gd name="T60" fmla="*/ 5 w 619"/>
                  <a:gd name="T61" fmla="*/ 54 h 482"/>
                  <a:gd name="T62" fmla="*/ 5 w 619"/>
                  <a:gd name="T63" fmla="*/ 72 h 482"/>
                  <a:gd name="T64" fmla="*/ 13 w 619"/>
                  <a:gd name="T65" fmla="*/ 67 h 482"/>
                  <a:gd name="T66" fmla="*/ 7 w 619"/>
                  <a:gd name="T67" fmla="*/ 94 h 482"/>
                  <a:gd name="T68" fmla="*/ 18 w 619"/>
                  <a:gd name="T69" fmla="*/ 103 h 482"/>
                  <a:gd name="T70" fmla="*/ 27 w 619"/>
                  <a:gd name="T71" fmla="*/ 106 h 482"/>
                  <a:gd name="T72" fmla="*/ 32 w 619"/>
                  <a:gd name="T73" fmla="*/ 122 h 482"/>
                  <a:gd name="T74" fmla="*/ 38 w 619"/>
                  <a:gd name="T75" fmla="*/ 122 h 482"/>
                  <a:gd name="T76" fmla="*/ 41 w 619"/>
                  <a:gd name="T77" fmla="*/ 132 h 482"/>
                  <a:gd name="T78" fmla="*/ 47 w 619"/>
                  <a:gd name="T79" fmla="*/ 137 h 482"/>
                  <a:gd name="T80" fmla="*/ 56 w 619"/>
                  <a:gd name="T81" fmla="*/ 134 h 482"/>
                  <a:gd name="T82" fmla="*/ 62 w 619"/>
                  <a:gd name="T83" fmla="*/ 148 h 482"/>
                  <a:gd name="T84" fmla="*/ 76 w 619"/>
                  <a:gd name="T85" fmla="*/ 159 h 482"/>
                  <a:gd name="T86" fmla="*/ 84 w 619"/>
                  <a:gd name="T87" fmla="*/ 174 h 482"/>
                  <a:gd name="T88" fmla="*/ 92 w 619"/>
                  <a:gd name="T89" fmla="*/ 179 h 482"/>
                  <a:gd name="T90" fmla="*/ 101 w 619"/>
                  <a:gd name="T91" fmla="*/ 186 h 482"/>
                  <a:gd name="T92" fmla="*/ 106 w 619"/>
                  <a:gd name="T93" fmla="*/ 188 h 482"/>
                  <a:gd name="T94" fmla="*/ 110 w 619"/>
                  <a:gd name="T95" fmla="*/ 195 h 482"/>
                  <a:gd name="T96" fmla="*/ 117 w 619"/>
                  <a:gd name="T97" fmla="*/ 209 h 482"/>
                  <a:gd name="T98" fmla="*/ 123 w 619"/>
                  <a:gd name="T99" fmla="*/ 217 h 482"/>
                  <a:gd name="T100" fmla="*/ 149 w 619"/>
                  <a:gd name="T101" fmla="*/ 221 h 482"/>
                  <a:gd name="T102" fmla="*/ 159 w 619"/>
                  <a:gd name="T103" fmla="*/ 220 h 482"/>
                  <a:gd name="T104" fmla="*/ 169 w 619"/>
                  <a:gd name="T105" fmla="*/ 227 h 482"/>
                  <a:gd name="T106" fmla="*/ 183 w 619"/>
                  <a:gd name="T107" fmla="*/ 218 h 482"/>
                  <a:gd name="T108" fmla="*/ 187 w 619"/>
                  <a:gd name="T109" fmla="*/ 223 h 482"/>
                  <a:gd name="T110" fmla="*/ 206 w 619"/>
                  <a:gd name="T111" fmla="*/ 240 h 482"/>
                  <a:gd name="T112" fmla="*/ 222 w 619"/>
                  <a:gd name="T113" fmla="*/ 237 h 482"/>
                  <a:gd name="T114" fmla="*/ 237 w 619"/>
                  <a:gd name="T115" fmla="*/ 232 h 482"/>
                  <a:gd name="T116" fmla="*/ 247 w 619"/>
                  <a:gd name="T117" fmla="*/ 227 h 482"/>
                  <a:gd name="T118" fmla="*/ 256 w 619"/>
                  <a:gd name="T119" fmla="*/ 231 h 482"/>
                  <a:gd name="T120" fmla="*/ 269 w 619"/>
                  <a:gd name="T121" fmla="*/ 233 h 482"/>
                  <a:gd name="T122" fmla="*/ 277 w 619"/>
                  <a:gd name="T123" fmla="*/ 229 h 482"/>
                  <a:gd name="T124" fmla="*/ 287 w 619"/>
                  <a:gd name="T125" fmla="*/ 240 h 4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619" h="482">
                    <a:moveTo>
                      <a:pt x="587" y="467"/>
                    </a:moveTo>
                    <a:lnTo>
                      <a:pt x="619" y="464"/>
                    </a:lnTo>
                    <a:lnTo>
                      <a:pt x="617" y="440"/>
                    </a:lnTo>
                    <a:lnTo>
                      <a:pt x="610" y="436"/>
                    </a:lnTo>
                    <a:lnTo>
                      <a:pt x="603" y="434"/>
                    </a:lnTo>
                    <a:lnTo>
                      <a:pt x="596" y="430"/>
                    </a:lnTo>
                    <a:lnTo>
                      <a:pt x="591" y="427"/>
                    </a:lnTo>
                    <a:lnTo>
                      <a:pt x="585" y="424"/>
                    </a:lnTo>
                    <a:lnTo>
                      <a:pt x="581" y="418"/>
                    </a:lnTo>
                    <a:lnTo>
                      <a:pt x="579" y="412"/>
                    </a:lnTo>
                    <a:lnTo>
                      <a:pt x="578" y="405"/>
                    </a:lnTo>
                    <a:lnTo>
                      <a:pt x="570" y="404"/>
                    </a:lnTo>
                    <a:lnTo>
                      <a:pt x="559" y="401"/>
                    </a:lnTo>
                    <a:lnTo>
                      <a:pt x="551" y="394"/>
                    </a:lnTo>
                    <a:lnTo>
                      <a:pt x="545" y="386"/>
                    </a:lnTo>
                    <a:lnTo>
                      <a:pt x="540" y="401"/>
                    </a:lnTo>
                    <a:lnTo>
                      <a:pt x="518" y="384"/>
                    </a:lnTo>
                    <a:lnTo>
                      <a:pt x="520" y="396"/>
                    </a:lnTo>
                    <a:lnTo>
                      <a:pt x="525" y="409"/>
                    </a:lnTo>
                    <a:lnTo>
                      <a:pt x="532" y="420"/>
                    </a:lnTo>
                    <a:lnTo>
                      <a:pt x="540" y="428"/>
                    </a:lnTo>
                    <a:lnTo>
                      <a:pt x="531" y="430"/>
                    </a:lnTo>
                    <a:lnTo>
                      <a:pt x="522" y="433"/>
                    </a:lnTo>
                    <a:lnTo>
                      <a:pt x="512" y="433"/>
                    </a:lnTo>
                    <a:lnTo>
                      <a:pt x="503" y="433"/>
                    </a:lnTo>
                    <a:lnTo>
                      <a:pt x="494" y="433"/>
                    </a:lnTo>
                    <a:lnTo>
                      <a:pt x="486" y="430"/>
                    </a:lnTo>
                    <a:lnTo>
                      <a:pt x="479" y="427"/>
                    </a:lnTo>
                    <a:lnTo>
                      <a:pt x="474" y="421"/>
                    </a:lnTo>
                    <a:lnTo>
                      <a:pt x="469" y="425"/>
                    </a:lnTo>
                    <a:lnTo>
                      <a:pt x="463" y="428"/>
                    </a:lnTo>
                    <a:lnTo>
                      <a:pt x="456" y="430"/>
                    </a:lnTo>
                    <a:lnTo>
                      <a:pt x="448" y="432"/>
                    </a:lnTo>
                    <a:lnTo>
                      <a:pt x="442" y="432"/>
                    </a:lnTo>
                    <a:lnTo>
                      <a:pt x="435" y="430"/>
                    </a:lnTo>
                    <a:lnTo>
                      <a:pt x="431" y="428"/>
                    </a:lnTo>
                    <a:lnTo>
                      <a:pt x="428" y="422"/>
                    </a:lnTo>
                    <a:lnTo>
                      <a:pt x="421" y="422"/>
                    </a:lnTo>
                    <a:lnTo>
                      <a:pt x="414" y="421"/>
                    </a:lnTo>
                    <a:lnTo>
                      <a:pt x="409" y="421"/>
                    </a:lnTo>
                    <a:lnTo>
                      <a:pt x="402" y="419"/>
                    </a:lnTo>
                    <a:lnTo>
                      <a:pt x="397" y="417"/>
                    </a:lnTo>
                    <a:lnTo>
                      <a:pt x="391" y="413"/>
                    </a:lnTo>
                    <a:lnTo>
                      <a:pt x="388" y="407"/>
                    </a:lnTo>
                    <a:lnTo>
                      <a:pt x="386" y="402"/>
                    </a:lnTo>
                    <a:lnTo>
                      <a:pt x="379" y="406"/>
                    </a:lnTo>
                    <a:lnTo>
                      <a:pt x="371" y="410"/>
                    </a:lnTo>
                    <a:lnTo>
                      <a:pt x="364" y="413"/>
                    </a:lnTo>
                    <a:lnTo>
                      <a:pt x="357" y="414"/>
                    </a:lnTo>
                    <a:lnTo>
                      <a:pt x="350" y="414"/>
                    </a:lnTo>
                    <a:lnTo>
                      <a:pt x="343" y="412"/>
                    </a:lnTo>
                    <a:lnTo>
                      <a:pt x="337" y="409"/>
                    </a:lnTo>
                    <a:lnTo>
                      <a:pt x="333" y="403"/>
                    </a:lnTo>
                    <a:lnTo>
                      <a:pt x="326" y="410"/>
                    </a:lnTo>
                    <a:lnTo>
                      <a:pt x="318" y="411"/>
                    </a:lnTo>
                    <a:lnTo>
                      <a:pt x="310" y="407"/>
                    </a:lnTo>
                    <a:lnTo>
                      <a:pt x="303" y="396"/>
                    </a:lnTo>
                    <a:lnTo>
                      <a:pt x="296" y="402"/>
                    </a:lnTo>
                    <a:lnTo>
                      <a:pt x="285" y="405"/>
                    </a:lnTo>
                    <a:lnTo>
                      <a:pt x="274" y="405"/>
                    </a:lnTo>
                    <a:lnTo>
                      <a:pt x="262" y="403"/>
                    </a:lnTo>
                    <a:lnTo>
                      <a:pt x="252" y="397"/>
                    </a:lnTo>
                    <a:lnTo>
                      <a:pt x="244" y="388"/>
                    </a:lnTo>
                    <a:lnTo>
                      <a:pt x="239" y="374"/>
                    </a:lnTo>
                    <a:lnTo>
                      <a:pt x="242" y="357"/>
                    </a:lnTo>
                    <a:lnTo>
                      <a:pt x="231" y="357"/>
                    </a:lnTo>
                    <a:lnTo>
                      <a:pt x="224" y="353"/>
                    </a:lnTo>
                    <a:lnTo>
                      <a:pt x="222" y="343"/>
                    </a:lnTo>
                    <a:lnTo>
                      <a:pt x="227" y="323"/>
                    </a:lnTo>
                    <a:lnTo>
                      <a:pt x="219" y="323"/>
                    </a:lnTo>
                    <a:lnTo>
                      <a:pt x="208" y="323"/>
                    </a:lnTo>
                    <a:lnTo>
                      <a:pt x="198" y="323"/>
                    </a:lnTo>
                    <a:lnTo>
                      <a:pt x="188" y="321"/>
                    </a:lnTo>
                    <a:lnTo>
                      <a:pt x="178" y="318"/>
                    </a:lnTo>
                    <a:lnTo>
                      <a:pt x="172" y="312"/>
                    </a:lnTo>
                    <a:lnTo>
                      <a:pt x="168" y="303"/>
                    </a:lnTo>
                    <a:lnTo>
                      <a:pt x="168" y="289"/>
                    </a:lnTo>
                    <a:lnTo>
                      <a:pt x="157" y="289"/>
                    </a:lnTo>
                    <a:lnTo>
                      <a:pt x="146" y="283"/>
                    </a:lnTo>
                    <a:lnTo>
                      <a:pt x="139" y="274"/>
                    </a:lnTo>
                    <a:lnTo>
                      <a:pt x="137" y="261"/>
                    </a:lnTo>
                    <a:lnTo>
                      <a:pt x="131" y="260"/>
                    </a:lnTo>
                    <a:lnTo>
                      <a:pt x="125" y="257"/>
                    </a:lnTo>
                    <a:lnTo>
                      <a:pt x="120" y="253"/>
                    </a:lnTo>
                    <a:lnTo>
                      <a:pt x="114" y="249"/>
                    </a:lnTo>
                    <a:lnTo>
                      <a:pt x="109" y="243"/>
                    </a:lnTo>
                    <a:lnTo>
                      <a:pt x="106" y="237"/>
                    </a:lnTo>
                    <a:lnTo>
                      <a:pt x="104" y="231"/>
                    </a:lnTo>
                    <a:lnTo>
                      <a:pt x="102" y="226"/>
                    </a:lnTo>
                    <a:lnTo>
                      <a:pt x="94" y="228"/>
                    </a:lnTo>
                    <a:lnTo>
                      <a:pt x="87" y="226"/>
                    </a:lnTo>
                    <a:lnTo>
                      <a:pt x="83" y="219"/>
                    </a:lnTo>
                    <a:lnTo>
                      <a:pt x="83" y="203"/>
                    </a:lnTo>
                    <a:lnTo>
                      <a:pt x="71" y="204"/>
                    </a:lnTo>
                    <a:lnTo>
                      <a:pt x="64" y="202"/>
                    </a:lnTo>
                    <a:lnTo>
                      <a:pt x="61" y="192"/>
                    </a:lnTo>
                    <a:lnTo>
                      <a:pt x="64" y="175"/>
                    </a:lnTo>
                    <a:lnTo>
                      <a:pt x="55" y="173"/>
                    </a:lnTo>
                    <a:lnTo>
                      <a:pt x="51" y="165"/>
                    </a:lnTo>
                    <a:lnTo>
                      <a:pt x="51" y="154"/>
                    </a:lnTo>
                    <a:lnTo>
                      <a:pt x="54" y="143"/>
                    </a:lnTo>
                    <a:lnTo>
                      <a:pt x="47" y="135"/>
                    </a:lnTo>
                    <a:lnTo>
                      <a:pt x="43" y="128"/>
                    </a:lnTo>
                    <a:lnTo>
                      <a:pt x="44" y="119"/>
                    </a:lnTo>
                    <a:lnTo>
                      <a:pt x="52" y="110"/>
                    </a:lnTo>
                    <a:lnTo>
                      <a:pt x="47" y="104"/>
                    </a:lnTo>
                    <a:lnTo>
                      <a:pt x="45" y="97"/>
                    </a:lnTo>
                    <a:lnTo>
                      <a:pt x="44" y="90"/>
                    </a:lnTo>
                    <a:lnTo>
                      <a:pt x="44" y="82"/>
                    </a:lnTo>
                    <a:lnTo>
                      <a:pt x="47" y="73"/>
                    </a:lnTo>
                    <a:lnTo>
                      <a:pt x="52" y="62"/>
                    </a:lnTo>
                    <a:lnTo>
                      <a:pt x="60" y="52"/>
                    </a:lnTo>
                    <a:lnTo>
                      <a:pt x="71" y="40"/>
                    </a:lnTo>
                    <a:lnTo>
                      <a:pt x="66" y="35"/>
                    </a:lnTo>
                    <a:lnTo>
                      <a:pt x="63" y="28"/>
                    </a:lnTo>
                    <a:lnTo>
                      <a:pt x="64" y="20"/>
                    </a:lnTo>
                    <a:lnTo>
                      <a:pt x="68" y="12"/>
                    </a:lnTo>
                    <a:lnTo>
                      <a:pt x="62" y="6"/>
                    </a:lnTo>
                    <a:lnTo>
                      <a:pt x="56" y="3"/>
                    </a:lnTo>
                    <a:lnTo>
                      <a:pt x="51" y="0"/>
                    </a:lnTo>
                    <a:lnTo>
                      <a:pt x="45" y="0"/>
                    </a:lnTo>
                    <a:lnTo>
                      <a:pt x="39" y="0"/>
                    </a:lnTo>
                    <a:lnTo>
                      <a:pt x="33" y="1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33" y="11"/>
                    </a:lnTo>
                    <a:lnTo>
                      <a:pt x="37" y="15"/>
                    </a:lnTo>
                    <a:lnTo>
                      <a:pt x="37" y="20"/>
                    </a:lnTo>
                    <a:lnTo>
                      <a:pt x="33" y="24"/>
                    </a:lnTo>
                    <a:lnTo>
                      <a:pt x="28" y="29"/>
                    </a:lnTo>
                    <a:lnTo>
                      <a:pt x="20" y="34"/>
                    </a:lnTo>
                    <a:lnTo>
                      <a:pt x="12" y="37"/>
                    </a:lnTo>
                    <a:lnTo>
                      <a:pt x="5" y="42"/>
                    </a:lnTo>
                    <a:lnTo>
                      <a:pt x="9" y="44"/>
                    </a:lnTo>
                    <a:lnTo>
                      <a:pt x="16" y="46"/>
                    </a:lnTo>
                    <a:lnTo>
                      <a:pt x="24" y="47"/>
                    </a:lnTo>
                    <a:lnTo>
                      <a:pt x="31" y="47"/>
                    </a:lnTo>
                    <a:lnTo>
                      <a:pt x="29" y="53"/>
                    </a:lnTo>
                    <a:lnTo>
                      <a:pt x="24" y="59"/>
                    </a:lnTo>
                    <a:lnTo>
                      <a:pt x="17" y="65"/>
                    </a:lnTo>
                    <a:lnTo>
                      <a:pt x="9" y="70"/>
                    </a:lnTo>
                    <a:lnTo>
                      <a:pt x="13" y="70"/>
                    </a:lnTo>
                    <a:lnTo>
                      <a:pt x="18" y="72"/>
                    </a:lnTo>
                    <a:lnTo>
                      <a:pt x="23" y="73"/>
                    </a:lnTo>
                    <a:lnTo>
                      <a:pt x="28" y="75"/>
                    </a:lnTo>
                    <a:lnTo>
                      <a:pt x="29" y="78"/>
                    </a:lnTo>
                    <a:lnTo>
                      <a:pt x="29" y="83"/>
                    </a:lnTo>
                    <a:lnTo>
                      <a:pt x="28" y="88"/>
                    </a:lnTo>
                    <a:lnTo>
                      <a:pt x="24" y="91"/>
                    </a:lnTo>
                    <a:lnTo>
                      <a:pt x="18" y="93"/>
                    </a:lnTo>
                    <a:lnTo>
                      <a:pt x="12" y="97"/>
                    </a:lnTo>
                    <a:lnTo>
                      <a:pt x="6" y="103"/>
                    </a:lnTo>
                    <a:lnTo>
                      <a:pt x="0" y="111"/>
                    </a:lnTo>
                    <a:lnTo>
                      <a:pt x="3" y="108"/>
                    </a:lnTo>
                    <a:lnTo>
                      <a:pt x="9" y="107"/>
                    </a:lnTo>
                    <a:lnTo>
                      <a:pt x="15" y="106"/>
                    </a:lnTo>
                    <a:lnTo>
                      <a:pt x="21" y="107"/>
                    </a:lnTo>
                    <a:lnTo>
                      <a:pt x="15" y="116"/>
                    </a:lnTo>
                    <a:lnTo>
                      <a:pt x="12" y="129"/>
                    </a:lnTo>
                    <a:lnTo>
                      <a:pt x="9" y="143"/>
                    </a:lnTo>
                    <a:lnTo>
                      <a:pt x="8" y="158"/>
                    </a:lnTo>
                    <a:lnTo>
                      <a:pt x="10" y="151"/>
                    </a:lnTo>
                    <a:lnTo>
                      <a:pt x="15" y="144"/>
                    </a:lnTo>
                    <a:lnTo>
                      <a:pt x="21" y="137"/>
                    </a:lnTo>
                    <a:lnTo>
                      <a:pt x="26" y="133"/>
                    </a:lnTo>
                    <a:lnTo>
                      <a:pt x="28" y="150"/>
                    </a:lnTo>
                    <a:lnTo>
                      <a:pt x="21" y="162"/>
                    </a:lnTo>
                    <a:lnTo>
                      <a:pt x="14" y="175"/>
                    </a:lnTo>
                    <a:lnTo>
                      <a:pt x="10" y="190"/>
                    </a:lnTo>
                    <a:lnTo>
                      <a:pt x="14" y="187"/>
                    </a:lnTo>
                    <a:lnTo>
                      <a:pt x="22" y="184"/>
                    </a:lnTo>
                    <a:lnTo>
                      <a:pt x="30" y="183"/>
                    </a:lnTo>
                    <a:lnTo>
                      <a:pt x="37" y="183"/>
                    </a:lnTo>
                    <a:lnTo>
                      <a:pt x="35" y="193"/>
                    </a:lnTo>
                    <a:lnTo>
                      <a:pt x="35" y="205"/>
                    </a:lnTo>
                    <a:lnTo>
                      <a:pt x="37" y="218"/>
                    </a:lnTo>
                    <a:lnTo>
                      <a:pt x="41" y="228"/>
                    </a:lnTo>
                    <a:lnTo>
                      <a:pt x="43" y="221"/>
                    </a:lnTo>
                    <a:lnTo>
                      <a:pt x="47" y="215"/>
                    </a:lnTo>
                    <a:lnTo>
                      <a:pt x="53" y="212"/>
                    </a:lnTo>
                    <a:lnTo>
                      <a:pt x="60" y="212"/>
                    </a:lnTo>
                    <a:lnTo>
                      <a:pt x="62" y="218"/>
                    </a:lnTo>
                    <a:lnTo>
                      <a:pt x="63" y="226"/>
                    </a:lnTo>
                    <a:lnTo>
                      <a:pt x="64" y="235"/>
                    </a:lnTo>
                    <a:lnTo>
                      <a:pt x="64" y="244"/>
                    </a:lnTo>
                    <a:lnTo>
                      <a:pt x="68" y="243"/>
                    </a:lnTo>
                    <a:lnTo>
                      <a:pt x="70" y="243"/>
                    </a:lnTo>
                    <a:lnTo>
                      <a:pt x="73" y="241"/>
                    </a:lnTo>
                    <a:lnTo>
                      <a:pt x="75" y="237"/>
                    </a:lnTo>
                    <a:lnTo>
                      <a:pt x="76" y="244"/>
                    </a:lnTo>
                    <a:lnTo>
                      <a:pt x="74" y="251"/>
                    </a:lnTo>
                    <a:lnTo>
                      <a:pt x="69" y="258"/>
                    </a:lnTo>
                    <a:lnTo>
                      <a:pt x="62" y="262"/>
                    </a:lnTo>
                    <a:lnTo>
                      <a:pt x="73" y="265"/>
                    </a:lnTo>
                    <a:lnTo>
                      <a:pt x="82" y="264"/>
                    </a:lnTo>
                    <a:lnTo>
                      <a:pt x="87" y="260"/>
                    </a:lnTo>
                    <a:lnTo>
                      <a:pt x="90" y="254"/>
                    </a:lnTo>
                    <a:lnTo>
                      <a:pt x="92" y="260"/>
                    </a:lnTo>
                    <a:lnTo>
                      <a:pt x="94" y="266"/>
                    </a:lnTo>
                    <a:lnTo>
                      <a:pt x="94" y="273"/>
                    </a:lnTo>
                    <a:lnTo>
                      <a:pt x="94" y="279"/>
                    </a:lnTo>
                    <a:lnTo>
                      <a:pt x="101" y="277"/>
                    </a:lnTo>
                    <a:lnTo>
                      <a:pt x="105" y="274"/>
                    </a:lnTo>
                    <a:lnTo>
                      <a:pt x="108" y="269"/>
                    </a:lnTo>
                    <a:lnTo>
                      <a:pt x="112" y="268"/>
                    </a:lnTo>
                    <a:lnTo>
                      <a:pt x="117" y="274"/>
                    </a:lnTo>
                    <a:lnTo>
                      <a:pt x="117" y="287"/>
                    </a:lnTo>
                    <a:lnTo>
                      <a:pt x="117" y="300"/>
                    </a:lnTo>
                    <a:lnTo>
                      <a:pt x="122" y="310"/>
                    </a:lnTo>
                    <a:lnTo>
                      <a:pt x="123" y="296"/>
                    </a:lnTo>
                    <a:lnTo>
                      <a:pt x="129" y="291"/>
                    </a:lnTo>
                    <a:lnTo>
                      <a:pt x="135" y="296"/>
                    </a:lnTo>
                    <a:lnTo>
                      <a:pt x="139" y="307"/>
                    </a:lnTo>
                    <a:lnTo>
                      <a:pt x="149" y="307"/>
                    </a:lnTo>
                    <a:lnTo>
                      <a:pt x="152" y="317"/>
                    </a:lnTo>
                    <a:lnTo>
                      <a:pt x="151" y="329"/>
                    </a:lnTo>
                    <a:lnTo>
                      <a:pt x="150" y="335"/>
                    </a:lnTo>
                    <a:lnTo>
                      <a:pt x="161" y="333"/>
                    </a:lnTo>
                    <a:lnTo>
                      <a:pt x="168" y="338"/>
                    </a:lnTo>
                    <a:lnTo>
                      <a:pt x="168" y="348"/>
                    </a:lnTo>
                    <a:lnTo>
                      <a:pt x="161" y="358"/>
                    </a:lnTo>
                    <a:lnTo>
                      <a:pt x="163" y="358"/>
                    </a:lnTo>
                    <a:lnTo>
                      <a:pt x="168" y="358"/>
                    </a:lnTo>
                    <a:lnTo>
                      <a:pt x="175" y="358"/>
                    </a:lnTo>
                    <a:lnTo>
                      <a:pt x="183" y="358"/>
                    </a:lnTo>
                    <a:lnTo>
                      <a:pt x="191" y="359"/>
                    </a:lnTo>
                    <a:lnTo>
                      <a:pt x="196" y="361"/>
                    </a:lnTo>
                    <a:lnTo>
                      <a:pt x="199" y="366"/>
                    </a:lnTo>
                    <a:lnTo>
                      <a:pt x="197" y="372"/>
                    </a:lnTo>
                    <a:lnTo>
                      <a:pt x="201" y="372"/>
                    </a:lnTo>
                    <a:lnTo>
                      <a:pt x="206" y="371"/>
                    </a:lnTo>
                    <a:lnTo>
                      <a:pt x="208" y="367"/>
                    </a:lnTo>
                    <a:lnTo>
                      <a:pt x="211" y="363"/>
                    </a:lnTo>
                    <a:lnTo>
                      <a:pt x="212" y="369"/>
                    </a:lnTo>
                    <a:lnTo>
                      <a:pt x="211" y="375"/>
                    </a:lnTo>
                    <a:lnTo>
                      <a:pt x="206" y="382"/>
                    </a:lnTo>
                    <a:lnTo>
                      <a:pt x="199" y="389"/>
                    </a:lnTo>
                    <a:lnTo>
                      <a:pt x="207" y="388"/>
                    </a:lnTo>
                    <a:lnTo>
                      <a:pt x="214" y="388"/>
                    </a:lnTo>
                    <a:lnTo>
                      <a:pt x="220" y="390"/>
                    </a:lnTo>
                    <a:lnTo>
                      <a:pt x="226" y="394"/>
                    </a:lnTo>
                    <a:lnTo>
                      <a:pt x="229" y="398"/>
                    </a:lnTo>
                    <a:lnTo>
                      <a:pt x="233" y="404"/>
                    </a:lnTo>
                    <a:lnTo>
                      <a:pt x="234" y="411"/>
                    </a:lnTo>
                    <a:lnTo>
                      <a:pt x="234" y="418"/>
                    </a:lnTo>
                    <a:lnTo>
                      <a:pt x="242" y="414"/>
                    </a:lnTo>
                    <a:lnTo>
                      <a:pt x="244" y="419"/>
                    </a:lnTo>
                    <a:lnTo>
                      <a:pt x="242" y="427"/>
                    </a:lnTo>
                    <a:lnTo>
                      <a:pt x="235" y="436"/>
                    </a:lnTo>
                    <a:lnTo>
                      <a:pt x="245" y="433"/>
                    </a:lnTo>
                    <a:lnTo>
                      <a:pt x="257" y="432"/>
                    </a:lnTo>
                    <a:lnTo>
                      <a:pt x="268" y="433"/>
                    </a:lnTo>
                    <a:lnTo>
                      <a:pt x="280" y="435"/>
                    </a:lnTo>
                    <a:lnTo>
                      <a:pt x="289" y="438"/>
                    </a:lnTo>
                    <a:lnTo>
                      <a:pt x="297" y="441"/>
                    </a:lnTo>
                    <a:lnTo>
                      <a:pt x="302" y="443"/>
                    </a:lnTo>
                    <a:lnTo>
                      <a:pt x="304" y="444"/>
                    </a:lnTo>
                    <a:lnTo>
                      <a:pt x="306" y="440"/>
                    </a:lnTo>
                    <a:lnTo>
                      <a:pt x="311" y="438"/>
                    </a:lnTo>
                    <a:lnTo>
                      <a:pt x="317" y="440"/>
                    </a:lnTo>
                    <a:lnTo>
                      <a:pt x="323" y="442"/>
                    </a:lnTo>
                    <a:lnTo>
                      <a:pt x="329" y="447"/>
                    </a:lnTo>
                    <a:lnTo>
                      <a:pt x="334" y="450"/>
                    </a:lnTo>
                    <a:lnTo>
                      <a:pt x="337" y="452"/>
                    </a:lnTo>
                    <a:lnTo>
                      <a:pt x="338" y="453"/>
                    </a:lnTo>
                    <a:lnTo>
                      <a:pt x="348" y="441"/>
                    </a:lnTo>
                    <a:lnTo>
                      <a:pt x="355" y="433"/>
                    </a:lnTo>
                    <a:lnTo>
                      <a:pt x="360" y="430"/>
                    </a:lnTo>
                    <a:lnTo>
                      <a:pt x="364" y="430"/>
                    </a:lnTo>
                    <a:lnTo>
                      <a:pt x="366" y="435"/>
                    </a:lnTo>
                    <a:lnTo>
                      <a:pt x="365" y="440"/>
                    </a:lnTo>
                    <a:lnTo>
                      <a:pt x="364" y="445"/>
                    </a:lnTo>
                    <a:lnTo>
                      <a:pt x="359" y="450"/>
                    </a:lnTo>
                    <a:lnTo>
                      <a:pt x="363" y="449"/>
                    </a:lnTo>
                    <a:lnTo>
                      <a:pt x="373" y="445"/>
                    </a:lnTo>
                    <a:lnTo>
                      <a:pt x="383" y="444"/>
                    </a:lnTo>
                    <a:lnTo>
                      <a:pt x="393" y="447"/>
                    </a:lnTo>
                    <a:lnTo>
                      <a:pt x="408" y="472"/>
                    </a:lnTo>
                    <a:lnTo>
                      <a:pt x="408" y="482"/>
                    </a:lnTo>
                    <a:lnTo>
                      <a:pt x="412" y="479"/>
                    </a:lnTo>
                    <a:lnTo>
                      <a:pt x="424" y="474"/>
                    </a:lnTo>
                    <a:lnTo>
                      <a:pt x="434" y="471"/>
                    </a:lnTo>
                    <a:lnTo>
                      <a:pt x="439" y="476"/>
                    </a:lnTo>
                    <a:lnTo>
                      <a:pt x="440" y="475"/>
                    </a:lnTo>
                    <a:lnTo>
                      <a:pt x="444" y="473"/>
                    </a:lnTo>
                    <a:lnTo>
                      <a:pt x="449" y="470"/>
                    </a:lnTo>
                    <a:lnTo>
                      <a:pt x="456" y="466"/>
                    </a:lnTo>
                    <a:lnTo>
                      <a:pt x="463" y="464"/>
                    </a:lnTo>
                    <a:lnTo>
                      <a:pt x="469" y="461"/>
                    </a:lnTo>
                    <a:lnTo>
                      <a:pt x="473" y="463"/>
                    </a:lnTo>
                    <a:lnTo>
                      <a:pt x="477" y="465"/>
                    </a:lnTo>
                    <a:lnTo>
                      <a:pt x="479" y="464"/>
                    </a:lnTo>
                    <a:lnTo>
                      <a:pt x="484" y="461"/>
                    </a:lnTo>
                    <a:lnTo>
                      <a:pt x="489" y="458"/>
                    </a:lnTo>
                    <a:lnTo>
                      <a:pt x="494" y="453"/>
                    </a:lnTo>
                    <a:lnTo>
                      <a:pt x="496" y="455"/>
                    </a:lnTo>
                    <a:lnTo>
                      <a:pt x="500" y="459"/>
                    </a:lnTo>
                    <a:lnTo>
                      <a:pt x="504" y="465"/>
                    </a:lnTo>
                    <a:lnTo>
                      <a:pt x="508" y="470"/>
                    </a:lnTo>
                    <a:lnTo>
                      <a:pt x="512" y="461"/>
                    </a:lnTo>
                    <a:lnTo>
                      <a:pt x="518" y="457"/>
                    </a:lnTo>
                    <a:lnTo>
                      <a:pt x="525" y="456"/>
                    </a:lnTo>
                    <a:lnTo>
                      <a:pt x="534" y="456"/>
                    </a:lnTo>
                    <a:lnTo>
                      <a:pt x="535" y="459"/>
                    </a:lnTo>
                    <a:lnTo>
                      <a:pt x="538" y="465"/>
                    </a:lnTo>
                    <a:lnTo>
                      <a:pt x="541" y="470"/>
                    </a:lnTo>
                    <a:lnTo>
                      <a:pt x="542" y="472"/>
                    </a:lnTo>
                    <a:lnTo>
                      <a:pt x="543" y="464"/>
                    </a:lnTo>
                    <a:lnTo>
                      <a:pt x="548" y="459"/>
                    </a:lnTo>
                    <a:lnTo>
                      <a:pt x="554" y="457"/>
                    </a:lnTo>
                    <a:lnTo>
                      <a:pt x="561" y="456"/>
                    </a:lnTo>
                    <a:lnTo>
                      <a:pt x="568" y="458"/>
                    </a:lnTo>
                    <a:lnTo>
                      <a:pt x="572" y="463"/>
                    </a:lnTo>
                    <a:lnTo>
                      <a:pt x="574" y="471"/>
                    </a:lnTo>
                    <a:lnTo>
                      <a:pt x="573" y="480"/>
                    </a:lnTo>
                    <a:lnTo>
                      <a:pt x="577" y="476"/>
                    </a:lnTo>
                    <a:lnTo>
                      <a:pt x="580" y="473"/>
                    </a:lnTo>
                    <a:lnTo>
                      <a:pt x="584" y="470"/>
                    </a:lnTo>
                    <a:lnTo>
                      <a:pt x="587" y="46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51" name="Freeform 19"/>
              <p:cNvSpPr>
                <a:spLocks/>
              </p:cNvSpPr>
              <p:nvPr/>
            </p:nvSpPr>
            <p:spPr bwMode="auto">
              <a:xfrm>
                <a:off x="2224" y="2037"/>
                <a:ext cx="131" cy="268"/>
              </a:xfrm>
              <a:custGeom>
                <a:avLst/>
                <a:gdLst>
                  <a:gd name="T0" fmla="*/ 80 w 260"/>
                  <a:gd name="T1" fmla="*/ 268 h 534"/>
                  <a:gd name="T2" fmla="*/ 85 w 260"/>
                  <a:gd name="T3" fmla="*/ 251 h 534"/>
                  <a:gd name="T4" fmla="*/ 102 w 260"/>
                  <a:gd name="T5" fmla="*/ 246 h 534"/>
                  <a:gd name="T6" fmla="*/ 109 w 260"/>
                  <a:gd name="T7" fmla="*/ 236 h 534"/>
                  <a:gd name="T8" fmla="*/ 117 w 260"/>
                  <a:gd name="T9" fmla="*/ 230 h 534"/>
                  <a:gd name="T10" fmla="*/ 111 w 260"/>
                  <a:gd name="T11" fmla="*/ 221 h 534"/>
                  <a:gd name="T12" fmla="*/ 128 w 260"/>
                  <a:gd name="T13" fmla="*/ 207 h 534"/>
                  <a:gd name="T14" fmla="*/ 115 w 260"/>
                  <a:gd name="T15" fmla="*/ 206 h 534"/>
                  <a:gd name="T16" fmla="*/ 122 w 260"/>
                  <a:gd name="T17" fmla="*/ 200 h 534"/>
                  <a:gd name="T18" fmla="*/ 121 w 260"/>
                  <a:gd name="T19" fmla="*/ 191 h 534"/>
                  <a:gd name="T20" fmla="*/ 128 w 260"/>
                  <a:gd name="T21" fmla="*/ 194 h 534"/>
                  <a:gd name="T22" fmla="*/ 126 w 260"/>
                  <a:gd name="T23" fmla="*/ 179 h 534"/>
                  <a:gd name="T24" fmla="*/ 126 w 260"/>
                  <a:gd name="T25" fmla="*/ 167 h 534"/>
                  <a:gd name="T26" fmla="*/ 131 w 260"/>
                  <a:gd name="T27" fmla="*/ 149 h 534"/>
                  <a:gd name="T28" fmla="*/ 122 w 260"/>
                  <a:gd name="T29" fmla="*/ 133 h 534"/>
                  <a:gd name="T30" fmla="*/ 115 w 260"/>
                  <a:gd name="T31" fmla="*/ 118 h 534"/>
                  <a:gd name="T32" fmla="*/ 116 w 260"/>
                  <a:gd name="T33" fmla="*/ 113 h 534"/>
                  <a:gd name="T34" fmla="*/ 112 w 260"/>
                  <a:gd name="T35" fmla="*/ 102 h 534"/>
                  <a:gd name="T36" fmla="*/ 103 w 260"/>
                  <a:gd name="T37" fmla="*/ 96 h 534"/>
                  <a:gd name="T38" fmla="*/ 93 w 260"/>
                  <a:gd name="T39" fmla="*/ 81 h 534"/>
                  <a:gd name="T40" fmla="*/ 99 w 260"/>
                  <a:gd name="T41" fmla="*/ 77 h 534"/>
                  <a:gd name="T42" fmla="*/ 93 w 260"/>
                  <a:gd name="T43" fmla="*/ 69 h 534"/>
                  <a:gd name="T44" fmla="*/ 83 w 260"/>
                  <a:gd name="T45" fmla="*/ 61 h 534"/>
                  <a:gd name="T46" fmla="*/ 89 w 260"/>
                  <a:gd name="T47" fmla="*/ 56 h 534"/>
                  <a:gd name="T48" fmla="*/ 82 w 260"/>
                  <a:gd name="T49" fmla="*/ 50 h 534"/>
                  <a:gd name="T50" fmla="*/ 74 w 260"/>
                  <a:gd name="T51" fmla="*/ 49 h 534"/>
                  <a:gd name="T52" fmla="*/ 60 w 260"/>
                  <a:gd name="T53" fmla="*/ 49 h 534"/>
                  <a:gd name="T54" fmla="*/ 69 w 260"/>
                  <a:gd name="T55" fmla="*/ 40 h 534"/>
                  <a:gd name="T56" fmla="*/ 63 w 260"/>
                  <a:gd name="T57" fmla="*/ 30 h 534"/>
                  <a:gd name="T58" fmla="*/ 51 w 260"/>
                  <a:gd name="T59" fmla="*/ 24 h 534"/>
                  <a:gd name="T60" fmla="*/ 59 w 260"/>
                  <a:gd name="T61" fmla="*/ 18 h 534"/>
                  <a:gd name="T62" fmla="*/ 47 w 260"/>
                  <a:gd name="T63" fmla="*/ 12 h 534"/>
                  <a:gd name="T64" fmla="*/ 38 w 260"/>
                  <a:gd name="T65" fmla="*/ 8 h 534"/>
                  <a:gd name="T66" fmla="*/ 25 w 260"/>
                  <a:gd name="T67" fmla="*/ 13 h 534"/>
                  <a:gd name="T68" fmla="*/ 28 w 260"/>
                  <a:gd name="T69" fmla="*/ 3 h 534"/>
                  <a:gd name="T70" fmla="*/ 15 w 260"/>
                  <a:gd name="T71" fmla="*/ 7 h 534"/>
                  <a:gd name="T72" fmla="*/ 3 w 260"/>
                  <a:gd name="T73" fmla="*/ 16 h 534"/>
                  <a:gd name="T74" fmla="*/ 19 w 260"/>
                  <a:gd name="T75" fmla="*/ 22 h 534"/>
                  <a:gd name="T76" fmla="*/ 31 w 260"/>
                  <a:gd name="T77" fmla="*/ 28 h 534"/>
                  <a:gd name="T78" fmla="*/ 38 w 260"/>
                  <a:gd name="T79" fmla="*/ 28 h 534"/>
                  <a:gd name="T80" fmla="*/ 53 w 260"/>
                  <a:gd name="T81" fmla="*/ 41 h 534"/>
                  <a:gd name="T82" fmla="*/ 53 w 260"/>
                  <a:gd name="T83" fmla="*/ 53 h 534"/>
                  <a:gd name="T84" fmla="*/ 70 w 260"/>
                  <a:gd name="T85" fmla="*/ 64 h 534"/>
                  <a:gd name="T86" fmla="*/ 83 w 260"/>
                  <a:gd name="T87" fmla="*/ 78 h 534"/>
                  <a:gd name="T88" fmla="*/ 88 w 260"/>
                  <a:gd name="T89" fmla="*/ 98 h 534"/>
                  <a:gd name="T90" fmla="*/ 100 w 260"/>
                  <a:gd name="T91" fmla="*/ 121 h 534"/>
                  <a:gd name="T92" fmla="*/ 111 w 260"/>
                  <a:gd name="T93" fmla="*/ 133 h 534"/>
                  <a:gd name="T94" fmla="*/ 114 w 260"/>
                  <a:gd name="T95" fmla="*/ 166 h 534"/>
                  <a:gd name="T96" fmla="*/ 106 w 260"/>
                  <a:gd name="T97" fmla="*/ 186 h 534"/>
                  <a:gd name="T98" fmla="*/ 100 w 260"/>
                  <a:gd name="T99" fmla="*/ 211 h 534"/>
                  <a:gd name="T100" fmla="*/ 82 w 260"/>
                  <a:gd name="T101" fmla="*/ 232 h 534"/>
                  <a:gd name="T102" fmla="*/ 70 w 260"/>
                  <a:gd name="T103" fmla="*/ 240 h 534"/>
                  <a:gd name="T104" fmla="*/ 70 w 260"/>
                  <a:gd name="T105" fmla="*/ 250 h 5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60" h="534">
                    <a:moveTo>
                      <a:pt x="140" y="522"/>
                    </a:moveTo>
                    <a:lnTo>
                      <a:pt x="145" y="524"/>
                    </a:lnTo>
                    <a:lnTo>
                      <a:pt x="150" y="526"/>
                    </a:lnTo>
                    <a:lnTo>
                      <a:pt x="153" y="530"/>
                    </a:lnTo>
                    <a:lnTo>
                      <a:pt x="158" y="534"/>
                    </a:lnTo>
                    <a:lnTo>
                      <a:pt x="158" y="530"/>
                    </a:lnTo>
                    <a:lnTo>
                      <a:pt x="160" y="521"/>
                    </a:lnTo>
                    <a:lnTo>
                      <a:pt x="161" y="509"/>
                    </a:lnTo>
                    <a:lnTo>
                      <a:pt x="161" y="500"/>
                    </a:lnTo>
                    <a:lnTo>
                      <a:pt x="168" y="500"/>
                    </a:lnTo>
                    <a:lnTo>
                      <a:pt x="177" y="499"/>
                    </a:lnTo>
                    <a:lnTo>
                      <a:pt x="185" y="498"/>
                    </a:lnTo>
                    <a:lnTo>
                      <a:pt x="192" y="499"/>
                    </a:lnTo>
                    <a:lnTo>
                      <a:pt x="198" y="515"/>
                    </a:lnTo>
                    <a:lnTo>
                      <a:pt x="203" y="491"/>
                    </a:lnTo>
                    <a:lnTo>
                      <a:pt x="209" y="486"/>
                    </a:lnTo>
                    <a:lnTo>
                      <a:pt x="221" y="490"/>
                    </a:lnTo>
                    <a:lnTo>
                      <a:pt x="221" y="486"/>
                    </a:lnTo>
                    <a:lnTo>
                      <a:pt x="220" y="479"/>
                    </a:lnTo>
                    <a:lnTo>
                      <a:pt x="217" y="471"/>
                    </a:lnTo>
                    <a:lnTo>
                      <a:pt x="213" y="465"/>
                    </a:lnTo>
                    <a:lnTo>
                      <a:pt x="221" y="455"/>
                    </a:lnTo>
                    <a:lnTo>
                      <a:pt x="224" y="455"/>
                    </a:lnTo>
                    <a:lnTo>
                      <a:pt x="228" y="456"/>
                    </a:lnTo>
                    <a:lnTo>
                      <a:pt x="232" y="459"/>
                    </a:lnTo>
                    <a:lnTo>
                      <a:pt x="237" y="461"/>
                    </a:lnTo>
                    <a:lnTo>
                      <a:pt x="236" y="456"/>
                    </a:lnTo>
                    <a:lnTo>
                      <a:pt x="232" y="452"/>
                    </a:lnTo>
                    <a:lnTo>
                      <a:pt x="227" y="446"/>
                    </a:lnTo>
                    <a:lnTo>
                      <a:pt x="220" y="441"/>
                    </a:lnTo>
                    <a:lnTo>
                      <a:pt x="223" y="433"/>
                    </a:lnTo>
                    <a:lnTo>
                      <a:pt x="236" y="432"/>
                    </a:lnTo>
                    <a:lnTo>
                      <a:pt x="245" y="427"/>
                    </a:lnTo>
                    <a:lnTo>
                      <a:pt x="251" y="421"/>
                    </a:lnTo>
                    <a:lnTo>
                      <a:pt x="255" y="413"/>
                    </a:lnTo>
                    <a:lnTo>
                      <a:pt x="249" y="416"/>
                    </a:lnTo>
                    <a:lnTo>
                      <a:pt x="239" y="418"/>
                    </a:lnTo>
                    <a:lnTo>
                      <a:pt x="231" y="418"/>
                    </a:lnTo>
                    <a:lnTo>
                      <a:pt x="223" y="417"/>
                    </a:lnTo>
                    <a:lnTo>
                      <a:pt x="228" y="410"/>
                    </a:lnTo>
                    <a:lnTo>
                      <a:pt x="232" y="407"/>
                    </a:lnTo>
                    <a:lnTo>
                      <a:pt x="238" y="407"/>
                    </a:lnTo>
                    <a:lnTo>
                      <a:pt x="245" y="409"/>
                    </a:lnTo>
                    <a:lnTo>
                      <a:pt x="244" y="404"/>
                    </a:lnTo>
                    <a:lnTo>
                      <a:pt x="242" y="399"/>
                    </a:lnTo>
                    <a:lnTo>
                      <a:pt x="237" y="394"/>
                    </a:lnTo>
                    <a:lnTo>
                      <a:pt x="231" y="391"/>
                    </a:lnTo>
                    <a:lnTo>
                      <a:pt x="234" y="388"/>
                    </a:lnTo>
                    <a:lnTo>
                      <a:pt x="236" y="385"/>
                    </a:lnTo>
                    <a:lnTo>
                      <a:pt x="241" y="381"/>
                    </a:lnTo>
                    <a:lnTo>
                      <a:pt x="244" y="377"/>
                    </a:lnTo>
                    <a:lnTo>
                      <a:pt x="246" y="379"/>
                    </a:lnTo>
                    <a:lnTo>
                      <a:pt x="249" y="381"/>
                    </a:lnTo>
                    <a:lnTo>
                      <a:pt x="251" y="385"/>
                    </a:lnTo>
                    <a:lnTo>
                      <a:pt x="254" y="387"/>
                    </a:lnTo>
                    <a:lnTo>
                      <a:pt x="254" y="381"/>
                    </a:lnTo>
                    <a:lnTo>
                      <a:pt x="253" y="376"/>
                    </a:lnTo>
                    <a:lnTo>
                      <a:pt x="250" y="370"/>
                    </a:lnTo>
                    <a:lnTo>
                      <a:pt x="245" y="363"/>
                    </a:lnTo>
                    <a:lnTo>
                      <a:pt x="250" y="356"/>
                    </a:lnTo>
                    <a:lnTo>
                      <a:pt x="254" y="347"/>
                    </a:lnTo>
                    <a:lnTo>
                      <a:pt x="257" y="337"/>
                    </a:lnTo>
                    <a:lnTo>
                      <a:pt x="257" y="327"/>
                    </a:lnTo>
                    <a:lnTo>
                      <a:pt x="254" y="331"/>
                    </a:lnTo>
                    <a:lnTo>
                      <a:pt x="251" y="333"/>
                    </a:lnTo>
                    <a:lnTo>
                      <a:pt x="247" y="334"/>
                    </a:lnTo>
                    <a:lnTo>
                      <a:pt x="244" y="335"/>
                    </a:lnTo>
                    <a:lnTo>
                      <a:pt x="247" y="324"/>
                    </a:lnTo>
                    <a:lnTo>
                      <a:pt x="254" y="310"/>
                    </a:lnTo>
                    <a:lnTo>
                      <a:pt x="260" y="296"/>
                    </a:lnTo>
                    <a:lnTo>
                      <a:pt x="260" y="283"/>
                    </a:lnTo>
                    <a:lnTo>
                      <a:pt x="252" y="286"/>
                    </a:lnTo>
                    <a:lnTo>
                      <a:pt x="246" y="283"/>
                    </a:lnTo>
                    <a:lnTo>
                      <a:pt x="244" y="273"/>
                    </a:lnTo>
                    <a:lnTo>
                      <a:pt x="243" y="265"/>
                    </a:lnTo>
                    <a:lnTo>
                      <a:pt x="241" y="258"/>
                    </a:lnTo>
                    <a:lnTo>
                      <a:pt x="237" y="250"/>
                    </a:lnTo>
                    <a:lnTo>
                      <a:pt x="230" y="242"/>
                    </a:lnTo>
                    <a:lnTo>
                      <a:pt x="224" y="235"/>
                    </a:lnTo>
                    <a:lnTo>
                      <a:pt x="228" y="235"/>
                    </a:lnTo>
                    <a:lnTo>
                      <a:pt x="232" y="237"/>
                    </a:lnTo>
                    <a:lnTo>
                      <a:pt x="236" y="238"/>
                    </a:lnTo>
                    <a:lnTo>
                      <a:pt x="239" y="239"/>
                    </a:lnTo>
                    <a:lnTo>
                      <a:pt x="237" y="234"/>
                    </a:lnTo>
                    <a:lnTo>
                      <a:pt x="231" y="225"/>
                    </a:lnTo>
                    <a:lnTo>
                      <a:pt x="224" y="216"/>
                    </a:lnTo>
                    <a:lnTo>
                      <a:pt x="220" y="209"/>
                    </a:lnTo>
                    <a:lnTo>
                      <a:pt x="220" y="208"/>
                    </a:lnTo>
                    <a:lnTo>
                      <a:pt x="221" y="205"/>
                    </a:lnTo>
                    <a:lnTo>
                      <a:pt x="223" y="204"/>
                    </a:lnTo>
                    <a:lnTo>
                      <a:pt x="229" y="203"/>
                    </a:lnTo>
                    <a:lnTo>
                      <a:pt x="224" y="197"/>
                    </a:lnTo>
                    <a:lnTo>
                      <a:pt x="219" y="194"/>
                    </a:lnTo>
                    <a:lnTo>
                      <a:pt x="213" y="193"/>
                    </a:lnTo>
                    <a:lnTo>
                      <a:pt x="205" y="192"/>
                    </a:lnTo>
                    <a:lnTo>
                      <a:pt x="197" y="187"/>
                    </a:lnTo>
                    <a:lnTo>
                      <a:pt x="189" y="180"/>
                    </a:lnTo>
                    <a:lnTo>
                      <a:pt x="183" y="171"/>
                    </a:lnTo>
                    <a:lnTo>
                      <a:pt x="182" y="163"/>
                    </a:lnTo>
                    <a:lnTo>
                      <a:pt x="184" y="161"/>
                    </a:lnTo>
                    <a:lnTo>
                      <a:pt x="190" y="159"/>
                    </a:lnTo>
                    <a:lnTo>
                      <a:pt x="196" y="161"/>
                    </a:lnTo>
                    <a:lnTo>
                      <a:pt x="203" y="163"/>
                    </a:lnTo>
                    <a:lnTo>
                      <a:pt x="200" y="156"/>
                    </a:lnTo>
                    <a:lnTo>
                      <a:pt x="196" y="153"/>
                    </a:lnTo>
                    <a:lnTo>
                      <a:pt x="190" y="150"/>
                    </a:lnTo>
                    <a:lnTo>
                      <a:pt x="182" y="149"/>
                    </a:lnTo>
                    <a:lnTo>
                      <a:pt x="182" y="146"/>
                    </a:lnTo>
                    <a:lnTo>
                      <a:pt x="183" y="142"/>
                    </a:lnTo>
                    <a:lnTo>
                      <a:pt x="185" y="138"/>
                    </a:lnTo>
                    <a:lnTo>
                      <a:pt x="188" y="133"/>
                    </a:lnTo>
                    <a:lnTo>
                      <a:pt x="184" y="130"/>
                    </a:lnTo>
                    <a:lnTo>
                      <a:pt x="178" y="127"/>
                    </a:lnTo>
                    <a:lnTo>
                      <a:pt x="170" y="124"/>
                    </a:lnTo>
                    <a:lnTo>
                      <a:pt x="165" y="121"/>
                    </a:lnTo>
                    <a:lnTo>
                      <a:pt x="167" y="119"/>
                    </a:lnTo>
                    <a:lnTo>
                      <a:pt x="170" y="117"/>
                    </a:lnTo>
                    <a:lnTo>
                      <a:pt x="175" y="116"/>
                    </a:lnTo>
                    <a:lnTo>
                      <a:pt x="180" y="113"/>
                    </a:lnTo>
                    <a:lnTo>
                      <a:pt x="176" y="112"/>
                    </a:lnTo>
                    <a:lnTo>
                      <a:pt x="170" y="111"/>
                    </a:lnTo>
                    <a:lnTo>
                      <a:pt x="162" y="111"/>
                    </a:lnTo>
                    <a:lnTo>
                      <a:pt x="156" y="111"/>
                    </a:lnTo>
                    <a:lnTo>
                      <a:pt x="161" y="107"/>
                    </a:lnTo>
                    <a:lnTo>
                      <a:pt x="162" y="100"/>
                    </a:lnTo>
                    <a:lnTo>
                      <a:pt x="161" y="94"/>
                    </a:lnTo>
                    <a:lnTo>
                      <a:pt x="159" y="89"/>
                    </a:lnTo>
                    <a:lnTo>
                      <a:pt x="155" y="93"/>
                    </a:lnTo>
                    <a:lnTo>
                      <a:pt x="151" y="95"/>
                    </a:lnTo>
                    <a:lnTo>
                      <a:pt x="146" y="97"/>
                    </a:lnTo>
                    <a:lnTo>
                      <a:pt x="142" y="98"/>
                    </a:lnTo>
                    <a:lnTo>
                      <a:pt x="136" y="98"/>
                    </a:lnTo>
                    <a:lnTo>
                      <a:pt x="130" y="98"/>
                    </a:lnTo>
                    <a:lnTo>
                      <a:pt x="125" y="98"/>
                    </a:lnTo>
                    <a:lnTo>
                      <a:pt x="120" y="97"/>
                    </a:lnTo>
                    <a:lnTo>
                      <a:pt x="122" y="94"/>
                    </a:lnTo>
                    <a:lnTo>
                      <a:pt x="127" y="90"/>
                    </a:lnTo>
                    <a:lnTo>
                      <a:pt x="132" y="87"/>
                    </a:lnTo>
                    <a:lnTo>
                      <a:pt x="140" y="85"/>
                    </a:lnTo>
                    <a:lnTo>
                      <a:pt x="136" y="79"/>
                    </a:lnTo>
                    <a:lnTo>
                      <a:pt x="130" y="75"/>
                    </a:lnTo>
                    <a:lnTo>
                      <a:pt x="122" y="74"/>
                    </a:lnTo>
                    <a:lnTo>
                      <a:pt x="113" y="74"/>
                    </a:lnTo>
                    <a:lnTo>
                      <a:pt x="120" y="67"/>
                    </a:lnTo>
                    <a:lnTo>
                      <a:pt x="125" y="59"/>
                    </a:lnTo>
                    <a:lnTo>
                      <a:pt x="129" y="52"/>
                    </a:lnTo>
                    <a:lnTo>
                      <a:pt x="130" y="46"/>
                    </a:lnTo>
                    <a:lnTo>
                      <a:pt x="121" y="49"/>
                    </a:lnTo>
                    <a:lnTo>
                      <a:pt x="110" y="49"/>
                    </a:lnTo>
                    <a:lnTo>
                      <a:pt x="101" y="48"/>
                    </a:lnTo>
                    <a:lnTo>
                      <a:pt x="98" y="46"/>
                    </a:lnTo>
                    <a:lnTo>
                      <a:pt x="100" y="43"/>
                    </a:lnTo>
                    <a:lnTo>
                      <a:pt x="105" y="41"/>
                    </a:lnTo>
                    <a:lnTo>
                      <a:pt x="110" y="38"/>
                    </a:lnTo>
                    <a:lnTo>
                      <a:pt x="117" y="36"/>
                    </a:lnTo>
                    <a:lnTo>
                      <a:pt x="114" y="33"/>
                    </a:lnTo>
                    <a:lnTo>
                      <a:pt x="109" y="29"/>
                    </a:lnTo>
                    <a:lnTo>
                      <a:pt x="105" y="27"/>
                    </a:lnTo>
                    <a:lnTo>
                      <a:pt x="99" y="25"/>
                    </a:lnTo>
                    <a:lnTo>
                      <a:pt x="93" y="24"/>
                    </a:lnTo>
                    <a:lnTo>
                      <a:pt x="89" y="24"/>
                    </a:lnTo>
                    <a:lnTo>
                      <a:pt x="83" y="24"/>
                    </a:lnTo>
                    <a:lnTo>
                      <a:pt x="79" y="24"/>
                    </a:lnTo>
                    <a:lnTo>
                      <a:pt x="79" y="11"/>
                    </a:lnTo>
                    <a:lnTo>
                      <a:pt x="76" y="15"/>
                    </a:lnTo>
                    <a:lnTo>
                      <a:pt x="72" y="18"/>
                    </a:lnTo>
                    <a:lnTo>
                      <a:pt x="67" y="20"/>
                    </a:lnTo>
                    <a:lnTo>
                      <a:pt x="62" y="23"/>
                    </a:lnTo>
                    <a:lnTo>
                      <a:pt x="55" y="25"/>
                    </a:lnTo>
                    <a:lnTo>
                      <a:pt x="49" y="26"/>
                    </a:lnTo>
                    <a:lnTo>
                      <a:pt x="45" y="27"/>
                    </a:lnTo>
                    <a:lnTo>
                      <a:pt x="40" y="27"/>
                    </a:lnTo>
                    <a:lnTo>
                      <a:pt x="47" y="21"/>
                    </a:lnTo>
                    <a:lnTo>
                      <a:pt x="52" y="13"/>
                    </a:lnTo>
                    <a:lnTo>
                      <a:pt x="55" y="6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5" y="8"/>
                    </a:lnTo>
                    <a:lnTo>
                      <a:pt x="37" y="11"/>
                    </a:lnTo>
                    <a:lnTo>
                      <a:pt x="30" y="13"/>
                    </a:lnTo>
                    <a:lnTo>
                      <a:pt x="22" y="16"/>
                    </a:lnTo>
                    <a:lnTo>
                      <a:pt x="14" y="17"/>
                    </a:lnTo>
                    <a:lnTo>
                      <a:pt x="7" y="16"/>
                    </a:lnTo>
                    <a:lnTo>
                      <a:pt x="0" y="15"/>
                    </a:lnTo>
                    <a:lnTo>
                      <a:pt x="6" y="31"/>
                    </a:lnTo>
                    <a:lnTo>
                      <a:pt x="11" y="33"/>
                    </a:lnTo>
                    <a:lnTo>
                      <a:pt x="18" y="36"/>
                    </a:lnTo>
                    <a:lnTo>
                      <a:pt x="23" y="40"/>
                    </a:lnTo>
                    <a:lnTo>
                      <a:pt x="26" y="44"/>
                    </a:lnTo>
                    <a:lnTo>
                      <a:pt x="37" y="43"/>
                    </a:lnTo>
                    <a:lnTo>
                      <a:pt x="47" y="43"/>
                    </a:lnTo>
                    <a:lnTo>
                      <a:pt x="54" y="46"/>
                    </a:lnTo>
                    <a:lnTo>
                      <a:pt x="60" y="49"/>
                    </a:lnTo>
                    <a:lnTo>
                      <a:pt x="61" y="52"/>
                    </a:lnTo>
                    <a:lnTo>
                      <a:pt x="61" y="55"/>
                    </a:lnTo>
                    <a:lnTo>
                      <a:pt x="60" y="58"/>
                    </a:lnTo>
                    <a:lnTo>
                      <a:pt x="57" y="62"/>
                    </a:lnTo>
                    <a:lnTo>
                      <a:pt x="64" y="59"/>
                    </a:lnTo>
                    <a:lnTo>
                      <a:pt x="70" y="57"/>
                    </a:lnTo>
                    <a:lnTo>
                      <a:pt x="75" y="56"/>
                    </a:lnTo>
                    <a:lnTo>
                      <a:pt x="77" y="56"/>
                    </a:lnTo>
                    <a:lnTo>
                      <a:pt x="82" y="61"/>
                    </a:lnTo>
                    <a:lnTo>
                      <a:pt x="92" y="69"/>
                    </a:lnTo>
                    <a:lnTo>
                      <a:pt x="102" y="77"/>
                    </a:lnTo>
                    <a:lnTo>
                      <a:pt x="106" y="81"/>
                    </a:lnTo>
                    <a:lnTo>
                      <a:pt x="105" y="86"/>
                    </a:lnTo>
                    <a:lnTo>
                      <a:pt x="102" y="92"/>
                    </a:lnTo>
                    <a:lnTo>
                      <a:pt x="100" y="98"/>
                    </a:lnTo>
                    <a:lnTo>
                      <a:pt x="98" y="103"/>
                    </a:lnTo>
                    <a:lnTo>
                      <a:pt x="105" y="105"/>
                    </a:lnTo>
                    <a:lnTo>
                      <a:pt x="113" y="109"/>
                    </a:lnTo>
                    <a:lnTo>
                      <a:pt x="120" y="112"/>
                    </a:lnTo>
                    <a:lnTo>
                      <a:pt x="128" y="118"/>
                    </a:lnTo>
                    <a:lnTo>
                      <a:pt x="133" y="123"/>
                    </a:lnTo>
                    <a:lnTo>
                      <a:pt x="138" y="128"/>
                    </a:lnTo>
                    <a:lnTo>
                      <a:pt x="142" y="134"/>
                    </a:lnTo>
                    <a:lnTo>
                      <a:pt x="143" y="140"/>
                    </a:lnTo>
                    <a:lnTo>
                      <a:pt x="151" y="140"/>
                    </a:lnTo>
                    <a:lnTo>
                      <a:pt x="160" y="146"/>
                    </a:lnTo>
                    <a:lnTo>
                      <a:pt x="165" y="156"/>
                    </a:lnTo>
                    <a:lnTo>
                      <a:pt x="165" y="173"/>
                    </a:lnTo>
                    <a:lnTo>
                      <a:pt x="169" y="176"/>
                    </a:lnTo>
                    <a:lnTo>
                      <a:pt x="174" y="181"/>
                    </a:lnTo>
                    <a:lnTo>
                      <a:pt x="175" y="188"/>
                    </a:lnTo>
                    <a:lnTo>
                      <a:pt x="175" y="196"/>
                    </a:lnTo>
                    <a:lnTo>
                      <a:pt x="188" y="201"/>
                    </a:lnTo>
                    <a:lnTo>
                      <a:pt x="197" y="210"/>
                    </a:lnTo>
                    <a:lnTo>
                      <a:pt x="199" y="224"/>
                    </a:lnTo>
                    <a:lnTo>
                      <a:pt x="191" y="241"/>
                    </a:lnTo>
                    <a:lnTo>
                      <a:pt x="198" y="242"/>
                    </a:lnTo>
                    <a:lnTo>
                      <a:pt x="205" y="245"/>
                    </a:lnTo>
                    <a:lnTo>
                      <a:pt x="212" y="249"/>
                    </a:lnTo>
                    <a:lnTo>
                      <a:pt x="216" y="254"/>
                    </a:lnTo>
                    <a:lnTo>
                      <a:pt x="220" y="260"/>
                    </a:lnTo>
                    <a:lnTo>
                      <a:pt x="220" y="265"/>
                    </a:lnTo>
                    <a:lnTo>
                      <a:pt x="217" y="271"/>
                    </a:lnTo>
                    <a:lnTo>
                      <a:pt x="212" y="278"/>
                    </a:lnTo>
                    <a:lnTo>
                      <a:pt x="221" y="295"/>
                    </a:lnTo>
                    <a:lnTo>
                      <a:pt x="226" y="314"/>
                    </a:lnTo>
                    <a:lnTo>
                      <a:pt x="226" y="330"/>
                    </a:lnTo>
                    <a:lnTo>
                      <a:pt x="221" y="342"/>
                    </a:lnTo>
                    <a:lnTo>
                      <a:pt x="214" y="352"/>
                    </a:lnTo>
                    <a:lnTo>
                      <a:pt x="211" y="358"/>
                    </a:lnTo>
                    <a:lnTo>
                      <a:pt x="209" y="364"/>
                    </a:lnTo>
                    <a:lnTo>
                      <a:pt x="211" y="370"/>
                    </a:lnTo>
                    <a:lnTo>
                      <a:pt x="212" y="378"/>
                    </a:lnTo>
                    <a:lnTo>
                      <a:pt x="211" y="387"/>
                    </a:lnTo>
                    <a:lnTo>
                      <a:pt x="206" y="396"/>
                    </a:lnTo>
                    <a:lnTo>
                      <a:pt x="196" y="403"/>
                    </a:lnTo>
                    <a:lnTo>
                      <a:pt x="198" y="421"/>
                    </a:lnTo>
                    <a:lnTo>
                      <a:pt x="196" y="437"/>
                    </a:lnTo>
                    <a:lnTo>
                      <a:pt x="186" y="449"/>
                    </a:lnTo>
                    <a:lnTo>
                      <a:pt x="169" y="453"/>
                    </a:lnTo>
                    <a:lnTo>
                      <a:pt x="167" y="457"/>
                    </a:lnTo>
                    <a:lnTo>
                      <a:pt x="163" y="463"/>
                    </a:lnTo>
                    <a:lnTo>
                      <a:pt x="160" y="468"/>
                    </a:lnTo>
                    <a:lnTo>
                      <a:pt x="155" y="472"/>
                    </a:lnTo>
                    <a:lnTo>
                      <a:pt x="151" y="476"/>
                    </a:lnTo>
                    <a:lnTo>
                      <a:pt x="144" y="478"/>
                    </a:lnTo>
                    <a:lnTo>
                      <a:pt x="138" y="478"/>
                    </a:lnTo>
                    <a:lnTo>
                      <a:pt x="130" y="477"/>
                    </a:lnTo>
                    <a:lnTo>
                      <a:pt x="129" y="482"/>
                    </a:lnTo>
                    <a:lnTo>
                      <a:pt x="130" y="487"/>
                    </a:lnTo>
                    <a:lnTo>
                      <a:pt x="132" y="493"/>
                    </a:lnTo>
                    <a:lnTo>
                      <a:pt x="138" y="498"/>
                    </a:lnTo>
                    <a:lnTo>
                      <a:pt x="140" y="522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52" name="Freeform 20"/>
              <p:cNvSpPr>
                <a:spLocks/>
              </p:cNvSpPr>
              <p:nvPr/>
            </p:nvSpPr>
            <p:spPr bwMode="auto">
              <a:xfrm>
                <a:off x="1986" y="2051"/>
                <a:ext cx="40" cy="9"/>
              </a:xfrm>
              <a:custGeom>
                <a:avLst/>
                <a:gdLst>
                  <a:gd name="T0" fmla="*/ 37 w 82"/>
                  <a:gd name="T1" fmla="*/ 0 h 20"/>
                  <a:gd name="T2" fmla="*/ 38 w 82"/>
                  <a:gd name="T3" fmla="*/ 1 h 20"/>
                  <a:gd name="T4" fmla="*/ 39 w 82"/>
                  <a:gd name="T5" fmla="*/ 3 h 20"/>
                  <a:gd name="T6" fmla="*/ 40 w 82"/>
                  <a:gd name="T7" fmla="*/ 5 h 20"/>
                  <a:gd name="T8" fmla="*/ 40 w 82"/>
                  <a:gd name="T9" fmla="*/ 7 h 20"/>
                  <a:gd name="T10" fmla="*/ 35 w 82"/>
                  <a:gd name="T11" fmla="*/ 8 h 20"/>
                  <a:gd name="T12" fmla="*/ 29 w 82"/>
                  <a:gd name="T13" fmla="*/ 8 h 20"/>
                  <a:gd name="T14" fmla="*/ 23 w 82"/>
                  <a:gd name="T15" fmla="*/ 9 h 20"/>
                  <a:gd name="T16" fmla="*/ 18 w 82"/>
                  <a:gd name="T17" fmla="*/ 9 h 20"/>
                  <a:gd name="T18" fmla="*/ 11 w 82"/>
                  <a:gd name="T19" fmla="*/ 9 h 20"/>
                  <a:gd name="T20" fmla="*/ 6 w 82"/>
                  <a:gd name="T21" fmla="*/ 9 h 20"/>
                  <a:gd name="T22" fmla="*/ 2 w 82"/>
                  <a:gd name="T23" fmla="*/ 9 h 20"/>
                  <a:gd name="T24" fmla="*/ 0 w 82"/>
                  <a:gd name="T25" fmla="*/ 8 h 20"/>
                  <a:gd name="T26" fmla="*/ 2 w 82"/>
                  <a:gd name="T27" fmla="*/ 7 h 20"/>
                  <a:gd name="T28" fmla="*/ 6 w 82"/>
                  <a:gd name="T29" fmla="*/ 7 h 20"/>
                  <a:gd name="T30" fmla="*/ 11 w 82"/>
                  <a:gd name="T31" fmla="*/ 6 h 20"/>
                  <a:gd name="T32" fmla="*/ 17 w 82"/>
                  <a:gd name="T33" fmla="*/ 5 h 20"/>
                  <a:gd name="T34" fmla="*/ 23 w 82"/>
                  <a:gd name="T35" fmla="*/ 4 h 20"/>
                  <a:gd name="T36" fmla="*/ 29 w 82"/>
                  <a:gd name="T37" fmla="*/ 3 h 20"/>
                  <a:gd name="T38" fmla="*/ 33 w 82"/>
                  <a:gd name="T39" fmla="*/ 1 h 20"/>
                  <a:gd name="T40" fmla="*/ 37 w 82"/>
                  <a:gd name="T41" fmla="*/ 0 h 2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2" h="20">
                    <a:moveTo>
                      <a:pt x="76" y="0"/>
                    </a:moveTo>
                    <a:lnTo>
                      <a:pt x="77" y="2"/>
                    </a:lnTo>
                    <a:lnTo>
                      <a:pt x="80" y="6"/>
                    </a:lnTo>
                    <a:lnTo>
                      <a:pt x="81" y="12"/>
                    </a:lnTo>
                    <a:lnTo>
                      <a:pt x="82" y="16"/>
                    </a:lnTo>
                    <a:lnTo>
                      <a:pt x="72" y="17"/>
                    </a:lnTo>
                    <a:lnTo>
                      <a:pt x="60" y="18"/>
                    </a:lnTo>
                    <a:lnTo>
                      <a:pt x="48" y="20"/>
                    </a:lnTo>
                    <a:lnTo>
                      <a:pt x="36" y="20"/>
                    </a:lnTo>
                    <a:lnTo>
                      <a:pt x="23" y="20"/>
                    </a:lnTo>
                    <a:lnTo>
                      <a:pt x="13" y="20"/>
                    </a:lnTo>
                    <a:lnTo>
                      <a:pt x="5" y="20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3" y="15"/>
                    </a:lnTo>
                    <a:lnTo>
                      <a:pt x="23" y="13"/>
                    </a:lnTo>
                    <a:lnTo>
                      <a:pt x="35" y="12"/>
                    </a:lnTo>
                    <a:lnTo>
                      <a:pt x="47" y="9"/>
                    </a:lnTo>
                    <a:lnTo>
                      <a:pt x="59" y="7"/>
                    </a:lnTo>
                    <a:lnTo>
                      <a:pt x="68" y="3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53" name="Freeform 21"/>
              <p:cNvSpPr>
                <a:spLocks/>
              </p:cNvSpPr>
              <p:nvPr/>
            </p:nvSpPr>
            <p:spPr bwMode="auto">
              <a:xfrm>
                <a:off x="1968" y="2016"/>
                <a:ext cx="54" cy="40"/>
              </a:xfrm>
              <a:custGeom>
                <a:avLst/>
                <a:gdLst>
                  <a:gd name="T0" fmla="*/ 53 w 107"/>
                  <a:gd name="T1" fmla="*/ 29 h 81"/>
                  <a:gd name="T2" fmla="*/ 53 w 107"/>
                  <a:gd name="T3" fmla="*/ 27 h 81"/>
                  <a:gd name="T4" fmla="*/ 53 w 107"/>
                  <a:gd name="T5" fmla="*/ 26 h 81"/>
                  <a:gd name="T6" fmla="*/ 53 w 107"/>
                  <a:gd name="T7" fmla="*/ 24 h 81"/>
                  <a:gd name="T8" fmla="*/ 54 w 107"/>
                  <a:gd name="T9" fmla="*/ 23 h 81"/>
                  <a:gd name="T10" fmla="*/ 51 w 107"/>
                  <a:gd name="T11" fmla="*/ 24 h 81"/>
                  <a:gd name="T12" fmla="*/ 49 w 107"/>
                  <a:gd name="T13" fmla="*/ 23 h 81"/>
                  <a:gd name="T14" fmla="*/ 48 w 107"/>
                  <a:gd name="T15" fmla="*/ 19 h 81"/>
                  <a:gd name="T16" fmla="*/ 51 w 107"/>
                  <a:gd name="T17" fmla="*/ 11 h 81"/>
                  <a:gd name="T18" fmla="*/ 48 w 107"/>
                  <a:gd name="T19" fmla="*/ 7 h 81"/>
                  <a:gd name="T20" fmla="*/ 46 w 107"/>
                  <a:gd name="T21" fmla="*/ 4 h 81"/>
                  <a:gd name="T22" fmla="*/ 44 w 107"/>
                  <a:gd name="T23" fmla="*/ 1 h 81"/>
                  <a:gd name="T24" fmla="*/ 41 w 107"/>
                  <a:gd name="T25" fmla="*/ 0 h 81"/>
                  <a:gd name="T26" fmla="*/ 39 w 107"/>
                  <a:gd name="T27" fmla="*/ 1 h 81"/>
                  <a:gd name="T28" fmla="*/ 36 w 107"/>
                  <a:gd name="T29" fmla="*/ 4 h 81"/>
                  <a:gd name="T30" fmla="*/ 34 w 107"/>
                  <a:gd name="T31" fmla="*/ 6 h 81"/>
                  <a:gd name="T32" fmla="*/ 32 w 107"/>
                  <a:gd name="T33" fmla="*/ 8 h 81"/>
                  <a:gd name="T34" fmla="*/ 29 w 107"/>
                  <a:gd name="T35" fmla="*/ 11 h 81"/>
                  <a:gd name="T36" fmla="*/ 27 w 107"/>
                  <a:gd name="T37" fmla="*/ 13 h 81"/>
                  <a:gd name="T38" fmla="*/ 25 w 107"/>
                  <a:gd name="T39" fmla="*/ 15 h 81"/>
                  <a:gd name="T40" fmla="*/ 23 w 107"/>
                  <a:gd name="T41" fmla="*/ 17 h 81"/>
                  <a:gd name="T42" fmla="*/ 21 w 107"/>
                  <a:gd name="T43" fmla="*/ 19 h 81"/>
                  <a:gd name="T44" fmla="*/ 18 w 107"/>
                  <a:gd name="T45" fmla="*/ 21 h 81"/>
                  <a:gd name="T46" fmla="*/ 16 w 107"/>
                  <a:gd name="T47" fmla="*/ 23 h 81"/>
                  <a:gd name="T48" fmla="*/ 13 w 107"/>
                  <a:gd name="T49" fmla="*/ 25 h 81"/>
                  <a:gd name="T50" fmla="*/ 10 w 107"/>
                  <a:gd name="T51" fmla="*/ 27 h 81"/>
                  <a:gd name="T52" fmla="*/ 8 w 107"/>
                  <a:gd name="T53" fmla="*/ 28 h 81"/>
                  <a:gd name="T54" fmla="*/ 6 w 107"/>
                  <a:gd name="T55" fmla="*/ 30 h 81"/>
                  <a:gd name="T56" fmla="*/ 5 w 107"/>
                  <a:gd name="T57" fmla="*/ 30 h 81"/>
                  <a:gd name="T58" fmla="*/ 4 w 107"/>
                  <a:gd name="T59" fmla="*/ 32 h 81"/>
                  <a:gd name="T60" fmla="*/ 2 w 107"/>
                  <a:gd name="T61" fmla="*/ 35 h 81"/>
                  <a:gd name="T62" fmla="*/ 1 w 107"/>
                  <a:gd name="T63" fmla="*/ 38 h 81"/>
                  <a:gd name="T64" fmla="*/ 0 w 107"/>
                  <a:gd name="T65" fmla="*/ 40 h 81"/>
                  <a:gd name="T66" fmla="*/ 8 w 107"/>
                  <a:gd name="T67" fmla="*/ 40 h 81"/>
                  <a:gd name="T68" fmla="*/ 17 w 107"/>
                  <a:gd name="T69" fmla="*/ 40 h 81"/>
                  <a:gd name="T70" fmla="*/ 25 w 107"/>
                  <a:gd name="T71" fmla="*/ 39 h 81"/>
                  <a:gd name="T72" fmla="*/ 33 w 107"/>
                  <a:gd name="T73" fmla="*/ 37 h 81"/>
                  <a:gd name="T74" fmla="*/ 40 w 107"/>
                  <a:gd name="T75" fmla="*/ 35 h 81"/>
                  <a:gd name="T76" fmla="*/ 46 w 107"/>
                  <a:gd name="T77" fmla="*/ 33 h 81"/>
                  <a:gd name="T78" fmla="*/ 50 w 107"/>
                  <a:gd name="T79" fmla="*/ 31 h 81"/>
                  <a:gd name="T80" fmla="*/ 53 w 107"/>
                  <a:gd name="T81" fmla="*/ 29 h 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7" h="81">
                    <a:moveTo>
                      <a:pt x="106" y="59"/>
                    </a:moveTo>
                    <a:lnTo>
                      <a:pt x="106" y="55"/>
                    </a:lnTo>
                    <a:lnTo>
                      <a:pt x="106" y="52"/>
                    </a:lnTo>
                    <a:lnTo>
                      <a:pt x="106" y="49"/>
                    </a:lnTo>
                    <a:lnTo>
                      <a:pt x="107" y="47"/>
                    </a:lnTo>
                    <a:lnTo>
                      <a:pt x="102" y="48"/>
                    </a:lnTo>
                    <a:lnTo>
                      <a:pt x="97" y="46"/>
                    </a:lnTo>
                    <a:lnTo>
                      <a:pt x="96" y="39"/>
                    </a:lnTo>
                    <a:lnTo>
                      <a:pt x="101" y="22"/>
                    </a:lnTo>
                    <a:lnTo>
                      <a:pt x="96" y="15"/>
                    </a:lnTo>
                    <a:lnTo>
                      <a:pt x="92" y="9"/>
                    </a:lnTo>
                    <a:lnTo>
                      <a:pt x="87" y="3"/>
                    </a:lnTo>
                    <a:lnTo>
                      <a:pt x="82" y="0"/>
                    </a:lnTo>
                    <a:lnTo>
                      <a:pt x="78" y="3"/>
                    </a:lnTo>
                    <a:lnTo>
                      <a:pt x="72" y="8"/>
                    </a:lnTo>
                    <a:lnTo>
                      <a:pt x="68" y="13"/>
                    </a:lnTo>
                    <a:lnTo>
                      <a:pt x="63" y="17"/>
                    </a:lnTo>
                    <a:lnTo>
                      <a:pt x="57" y="22"/>
                    </a:lnTo>
                    <a:lnTo>
                      <a:pt x="54" y="26"/>
                    </a:lnTo>
                    <a:lnTo>
                      <a:pt x="49" y="30"/>
                    </a:lnTo>
                    <a:lnTo>
                      <a:pt x="46" y="35"/>
                    </a:lnTo>
                    <a:lnTo>
                      <a:pt x="41" y="38"/>
                    </a:lnTo>
                    <a:lnTo>
                      <a:pt x="36" y="43"/>
                    </a:lnTo>
                    <a:lnTo>
                      <a:pt x="31" y="46"/>
                    </a:lnTo>
                    <a:lnTo>
                      <a:pt x="25" y="51"/>
                    </a:lnTo>
                    <a:lnTo>
                      <a:pt x="20" y="54"/>
                    </a:lnTo>
                    <a:lnTo>
                      <a:pt x="16" y="56"/>
                    </a:lnTo>
                    <a:lnTo>
                      <a:pt x="12" y="60"/>
                    </a:lnTo>
                    <a:lnTo>
                      <a:pt x="10" y="61"/>
                    </a:lnTo>
                    <a:lnTo>
                      <a:pt x="7" y="64"/>
                    </a:lnTo>
                    <a:lnTo>
                      <a:pt x="3" y="70"/>
                    </a:lnTo>
                    <a:lnTo>
                      <a:pt x="1" y="76"/>
                    </a:lnTo>
                    <a:lnTo>
                      <a:pt x="0" y="81"/>
                    </a:lnTo>
                    <a:lnTo>
                      <a:pt x="16" y="81"/>
                    </a:lnTo>
                    <a:lnTo>
                      <a:pt x="33" y="81"/>
                    </a:lnTo>
                    <a:lnTo>
                      <a:pt x="49" y="78"/>
                    </a:lnTo>
                    <a:lnTo>
                      <a:pt x="65" y="75"/>
                    </a:lnTo>
                    <a:lnTo>
                      <a:pt x="79" y="71"/>
                    </a:lnTo>
                    <a:lnTo>
                      <a:pt x="91" y="67"/>
                    </a:lnTo>
                    <a:lnTo>
                      <a:pt x="100" y="63"/>
                    </a:lnTo>
                    <a:lnTo>
                      <a:pt x="106" y="59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177" name="Group 9"/>
            <p:cNvGrpSpPr>
              <a:grpSpLocks/>
            </p:cNvGrpSpPr>
            <p:nvPr/>
          </p:nvGrpSpPr>
          <p:grpSpPr bwMode="auto">
            <a:xfrm>
              <a:off x="1795283" y="1632322"/>
              <a:ext cx="365881" cy="344263"/>
              <a:chOff x="1968" y="1928"/>
              <a:chExt cx="387" cy="463"/>
            </a:xfrm>
          </p:grpSpPr>
          <p:sp>
            <p:nvSpPr>
              <p:cNvPr id="230" name="Freeform 10"/>
              <p:cNvSpPr>
                <a:spLocks/>
              </p:cNvSpPr>
              <p:nvPr/>
            </p:nvSpPr>
            <p:spPr bwMode="auto">
              <a:xfrm>
                <a:off x="2006" y="1948"/>
                <a:ext cx="331" cy="338"/>
              </a:xfrm>
              <a:custGeom>
                <a:avLst/>
                <a:gdLst>
                  <a:gd name="T0" fmla="*/ 3 w 662"/>
                  <a:gd name="T1" fmla="*/ 54 h 678"/>
                  <a:gd name="T2" fmla="*/ 16 w 662"/>
                  <a:gd name="T3" fmla="*/ 32 h 678"/>
                  <a:gd name="T4" fmla="*/ 32 w 662"/>
                  <a:gd name="T5" fmla="*/ 16 h 678"/>
                  <a:gd name="T6" fmla="*/ 44 w 662"/>
                  <a:gd name="T7" fmla="*/ 8 h 678"/>
                  <a:gd name="T8" fmla="*/ 62 w 662"/>
                  <a:gd name="T9" fmla="*/ 1 h 678"/>
                  <a:gd name="T10" fmla="*/ 80 w 662"/>
                  <a:gd name="T11" fmla="*/ 2 h 678"/>
                  <a:gd name="T12" fmla="*/ 103 w 662"/>
                  <a:gd name="T13" fmla="*/ 2 h 678"/>
                  <a:gd name="T14" fmla="*/ 120 w 662"/>
                  <a:gd name="T15" fmla="*/ 14 h 678"/>
                  <a:gd name="T16" fmla="*/ 134 w 662"/>
                  <a:gd name="T17" fmla="*/ 26 h 678"/>
                  <a:gd name="T18" fmla="*/ 148 w 662"/>
                  <a:gd name="T19" fmla="*/ 35 h 678"/>
                  <a:gd name="T20" fmla="*/ 150 w 662"/>
                  <a:gd name="T21" fmla="*/ 49 h 678"/>
                  <a:gd name="T22" fmla="*/ 162 w 662"/>
                  <a:gd name="T23" fmla="*/ 64 h 678"/>
                  <a:gd name="T24" fmla="*/ 167 w 662"/>
                  <a:gd name="T25" fmla="*/ 77 h 678"/>
                  <a:gd name="T26" fmla="*/ 180 w 662"/>
                  <a:gd name="T27" fmla="*/ 86 h 678"/>
                  <a:gd name="T28" fmla="*/ 184 w 662"/>
                  <a:gd name="T29" fmla="*/ 100 h 678"/>
                  <a:gd name="T30" fmla="*/ 196 w 662"/>
                  <a:gd name="T31" fmla="*/ 107 h 678"/>
                  <a:gd name="T32" fmla="*/ 208 w 662"/>
                  <a:gd name="T33" fmla="*/ 106 h 678"/>
                  <a:gd name="T34" fmla="*/ 221 w 662"/>
                  <a:gd name="T35" fmla="*/ 105 h 678"/>
                  <a:gd name="T36" fmla="*/ 237 w 662"/>
                  <a:gd name="T37" fmla="*/ 111 h 678"/>
                  <a:gd name="T38" fmla="*/ 249 w 662"/>
                  <a:gd name="T39" fmla="*/ 117 h 678"/>
                  <a:gd name="T40" fmla="*/ 256 w 662"/>
                  <a:gd name="T41" fmla="*/ 118 h 678"/>
                  <a:gd name="T42" fmla="*/ 271 w 662"/>
                  <a:gd name="T43" fmla="*/ 130 h 678"/>
                  <a:gd name="T44" fmla="*/ 271 w 662"/>
                  <a:gd name="T45" fmla="*/ 142 h 678"/>
                  <a:gd name="T46" fmla="*/ 287 w 662"/>
                  <a:gd name="T47" fmla="*/ 154 h 678"/>
                  <a:gd name="T48" fmla="*/ 301 w 662"/>
                  <a:gd name="T49" fmla="*/ 168 h 678"/>
                  <a:gd name="T50" fmla="*/ 306 w 662"/>
                  <a:gd name="T51" fmla="*/ 187 h 678"/>
                  <a:gd name="T52" fmla="*/ 317 w 662"/>
                  <a:gd name="T53" fmla="*/ 210 h 678"/>
                  <a:gd name="T54" fmla="*/ 328 w 662"/>
                  <a:gd name="T55" fmla="*/ 222 h 678"/>
                  <a:gd name="T56" fmla="*/ 331 w 662"/>
                  <a:gd name="T57" fmla="*/ 254 h 678"/>
                  <a:gd name="T58" fmla="*/ 324 w 662"/>
                  <a:gd name="T59" fmla="*/ 274 h 678"/>
                  <a:gd name="T60" fmla="*/ 317 w 662"/>
                  <a:gd name="T61" fmla="*/ 300 h 678"/>
                  <a:gd name="T62" fmla="*/ 300 w 662"/>
                  <a:gd name="T63" fmla="*/ 321 h 678"/>
                  <a:gd name="T64" fmla="*/ 287 w 662"/>
                  <a:gd name="T65" fmla="*/ 328 h 678"/>
                  <a:gd name="T66" fmla="*/ 287 w 662"/>
                  <a:gd name="T67" fmla="*/ 338 h 678"/>
                  <a:gd name="T68" fmla="*/ 271 w 662"/>
                  <a:gd name="T69" fmla="*/ 330 h 678"/>
                  <a:gd name="T70" fmla="*/ 258 w 662"/>
                  <a:gd name="T71" fmla="*/ 319 h 678"/>
                  <a:gd name="T72" fmla="*/ 239 w 662"/>
                  <a:gd name="T73" fmla="*/ 316 h 678"/>
                  <a:gd name="T74" fmla="*/ 240 w 662"/>
                  <a:gd name="T75" fmla="*/ 335 h 678"/>
                  <a:gd name="T76" fmla="*/ 218 w 662"/>
                  <a:gd name="T77" fmla="*/ 332 h 678"/>
                  <a:gd name="T78" fmla="*/ 203 w 662"/>
                  <a:gd name="T79" fmla="*/ 334 h 678"/>
                  <a:gd name="T80" fmla="*/ 189 w 662"/>
                  <a:gd name="T81" fmla="*/ 329 h 678"/>
                  <a:gd name="T82" fmla="*/ 174 w 662"/>
                  <a:gd name="T83" fmla="*/ 325 h 678"/>
                  <a:gd name="T84" fmla="*/ 161 w 662"/>
                  <a:gd name="T85" fmla="*/ 325 h 678"/>
                  <a:gd name="T86" fmla="*/ 145 w 662"/>
                  <a:gd name="T87" fmla="*/ 320 h 678"/>
                  <a:gd name="T88" fmla="*/ 127 w 662"/>
                  <a:gd name="T89" fmla="*/ 319 h 678"/>
                  <a:gd name="T90" fmla="*/ 101 w 662"/>
                  <a:gd name="T91" fmla="*/ 312 h 678"/>
                  <a:gd name="T92" fmla="*/ 90 w 662"/>
                  <a:gd name="T93" fmla="*/ 290 h 678"/>
                  <a:gd name="T94" fmla="*/ 73 w 662"/>
                  <a:gd name="T95" fmla="*/ 279 h 678"/>
                  <a:gd name="T96" fmla="*/ 57 w 662"/>
                  <a:gd name="T97" fmla="*/ 263 h 678"/>
                  <a:gd name="T98" fmla="*/ 41 w 662"/>
                  <a:gd name="T99" fmla="*/ 247 h 678"/>
                  <a:gd name="T100" fmla="*/ 31 w 662"/>
                  <a:gd name="T101" fmla="*/ 234 h 678"/>
                  <a:gd name="T102" fmla="*/ 20 w 662"/>
                  <a:gd name="T103" fmla="*/ 220 h 678"/>
                  <a:gd name="T104" fmla="*/ 6 w 662"/>
                  <a:gd name="T105" fmla="*/ 205 h 678"/>
                  <a:gd name="T106" fmla="*/ 0 w 662"/>
                  <a:gd name="T107" fmla="*/ 182 h 678"/>
                  <a:gd name="T108" fmla="*/ 1 w 662"/>
                  <a:gd name="T109" fmla="*/ 164 h 678"/>
                  <a:gd name="T110" fmla="*/ 14 w 662"/>
                  <a:gd name="T111" fmla="*/ 139 h 678"/>
                  <a:gd name="T112" fmla="*/ 13 w 662"/>
                  <a:gd name="T113" fmla="*/ 121 h 678"/>
                  <a:gd name="T114" fmla="*/ 19 w 662"/>
                  <a:gd name="T115" fmla="*/ 106 h 678"/>
                  <a:gd name="T116" fmla="*/ 16 w 662"/>
                  <a:gd name="T117" fmla="*/ 99 h 678"/>
                  <a:gd name="T118" fmla="*/ 16 w 662"/>
                  <a:gd name="T119" fmla="*/ 92 h 678"/>
                  <a:gd name="T120" fmla="*/ 10 w 662"/>
                  <a:gd name="T121" fmla="*/ 76 h 6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62" h="678">
                    <a:moveTo>
                      <a:pt x="6" y="137"/>
                    </a:moveTo>
                    <a:lnTo>
                      <a:pt x="3" y="130"/>
                    </a:lnTo>
                    <a:lnTo>
                      <a:pt x="2" y="124"/>
                    </a:lnTo>
                    <a:lnTo>
                      <a:pt x="2" y="116"/>
                    </a:lnTo>
                    <a:lnTo>
                      <a:pt x="5" y="108"/>
                    </a:lnTo>
                    <a:lnTo>
                      <a:pt x="15" y="104"/>
                    </a:lnTo>
                    <a:lnTo>
                      <a:pt x="10" y="92"/>
                    </a:lnTo>
                    <a:lnTo>
                      <a:pt x="11" y="81"/>
                    </a:lnTo>
                    <a:lnTo>
                      <a:pt x="18" y="70"/>
                    </a:lnTo>
                    <a:lnTo>
                      <a:pt x="32" y="65"/>
                    </a:lnTo>
                    <a:lnTo>
                      <a:pt x="31" y="53"/>
                    </a:lnTo>
                    <a:lnTo>
                      <a:pt x="36" y="44"/>
                    </a:lnTo>
                    <a:lnTo>
                      <a:pt x="46" y="37"/>
                    </a:lnTo>
                    <a:lnTo>
                      <a:pt x="61" y="37"/>
                    </a:lnTo>
                    <a:lnTo>
                      <a:pt x="64" y="32"/>
                    </a:lnTo>
                    <a:lnTo>
                      <a:pt x="68" y="28"/>
                    </a:lnTo>
                    <a:lnTo>
                      <a:pt x="72" y="23"/>
                    </a:lnTo>
                    <a:lnTo>
                      <a:pt x="77" y="20"/>
                    </a:lnTo>
                    <a:lnTo>
                      <a:pt x="81" y="17"/>
                    </a:lnTo>
                    <a:lnTo>
                      <a:pt x="87" y="16"/>
                    </a:lnTo>
                    <a:lnTo>
                      <a:pt x="93" y="15"/>
                    </a:lnTo>
                    <a:lnTo>
                      <a:pt x="100" y="16"/>
                    </a:lnTo>
                    <a:lnTo>
                      <a:pt x="107" y="9"/>
                    </a:lnTo>
                    <a:lnTo>
                      <a:pt x="115" y="5"/>
                    </a:lnTo>
                    <a:lnTo>
                      <a:pt x="123" y="2"/>
                    </a:lnTo>
                    <a:lnTo>
                      <a:pt x="131" y="4"/>
                    </a:lnTo>
                    <a:lnTo>
                      <a:pt x="139" y="6"/>
                    </a:lnTo>
                    <a:lnTo>
                      <a:pt x="147" y="7"/>
                    </a:lnTo>
                    <a:lnTo>
                      <a:pt x="153" y="6"/>
                    </a:lnTo>
                    <a:lnTo>
                      <a:pt x="160" y="4"/>
                    </a:lnTo>
                    <a:lnTo>
                      <a:pt x="165" y="2"/>
                    </a:lnTo>
                    <a:lnTo>
                      <a:pt x="173" y="1"/>
                    </a:lnTo>
                    <a:lnTo>
                      <a:pt x="184" y="0"/>
                    </a:lnTo>
                    <a:lnTo>
                      <a:pt x="194" y="0"/>
                    </a:lnTo>
                    <a:lnTo>
                      <a:pt x="205" y="4"/>
                    </a:lnTo>
                    <a:lnTo>
                      <a:pt x="213" y="8"/>
                    </a:lnTo>
                    <a:lnTo>
                      <a:pt x="219" y="16"/>
                    </a:lnTo>
                    <a:lnTo>
                      <a:pt x="222" y="29"/>
                    </a:lnTo>
                    <a:lnTo>
                      <a:pt x="231" y="29"/>
                    </a:lnTo>
                    <a:lnTo>
                      <a:pt x="240" y="29"/>
                    </a:lnTo>
                    <a:lnTo>
                      <a:pt x="248" y="31"/>
                    </a:lnTo>
                    <a:lnTo>
                      <a:pt x="255" y="33"/>
                    </a:lnTo>
                    <a:lnTo>
                      <a:pt x="261" y="38"/>
                    </a:lnTo>
                    <a:lnTo>
                      <a:pt x="264" y="44"/>
                    </a:lnTo>
                    <a:lnTo>
                      <a:pt x="267" y="52"/>
                    </a:lnTo>
                    <a:lnTo>
                      <a:pt x="268" y="61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1" y="67"/>
                    </a:lnTo>
                    <a:lnTo>
                      <a:pt x="295" y="70"/>
                    </a:lnTo>
                    <a:lnTo>
                      <a:pt x="299" y="75"/>
                    </a:lnTo>
                    <a:lnTo>
                      <a:pt x="300" y="81"/>
                    </a:lnTo>
                    <a:lnTo>
                      <a:pt x="299" y="88"/>
                    </a:lnTo>
                    <a:lnTo>
                      <a:pt x="294" y="96"/>
                    </a:lnTo>
                    <a:lnTo>
                      <a:pt x="300" y="99"/>
                    </a:lnTo>
                    <a:lnTo>
                      <a:pt x="307" y="104"/>
                    </a:lnTo>
                    <a:lnTo>
                      <a:pt x="313" y="108"/>
                    </a:lnTo>
                    <a:lnTo>
                      <a:pt x="318" y="114"/>
                    </a:lnTo>
                    <a:lnTo>
                      <a:pt x="322" y="121"/>
                    </a:lnTo>
                    <a:lnTo>
                      <a:pt x="323" y="128"/>
                    </a:lnTo>
                    <a:lnTo>
                      <a:pt x="322" y="135"/>
                    </a:lnTo>
                    <a:lnTo>
                      <a:pt x="317" y="143"/>
                    </a:lnTo>
                    <a:lnTo>
                      <a:pt x="323" y="145"/>
                    </a:lnTo>
                    <a:lnTo>
                      <a:pt x="329" y="150"/>
                    </a:lnTo>
                    <a:lnTo>
                      <a:pt x="333" y="155"/>
                    </a:lnTo>
                    <a:lnTo>
                      <a:pt x="335" y="161"/>
                    </a:lnTo>
                    <a:lnTo>
                      <a:pt x="340" y="161"/>
                    </a:lnTo>
                    <a:lnTo>
                      <a:pt x="347" y="163"/>
                    </a:lnTo>
                    <a:lnTo>
                      <a:pt x="353" y="167"/>
                    </a:lnTo>
                    <a:lnTo>
                      <a:pt x="359" y="172"/>
                    </a:lnTo>
                    <a:lnTo>
                      <a:pt x="362" y="177"/>
                    </a:lnTo>
                    <a:lnTo>
                      <a:pt x="365" y="184"/>
                    </a:lnTo>
                    <a:lnTo>
                      <a:pt x="365" y="192"/>
                    </a:lnTo>
                    <a:lnTo>
                      <a:pt x="361" y="200"/>
                    </a:lnTo>
                    <a:lnTo>
                      <a:pt x="368" y="200"/>
                    </a:lnTo>
                    <a:lnTo>
                      <a:pt x="375" y="201"/>
                    </a:lnTo>
                    <a:lnTo>
                      <a:pt x="379" y="205"/>
                    </a:lnTo>
                    <a:lnTo>
                      <a:pt x="383" y="209"/>
                    </a:lnTo>
                    <a:lnTo>
                      <a:pt x="386" y="213"/>
                    </a:lnTo>
                    <a:lnTo>
                      <a:pt x="391" y="214"/>
                    </a:lnTo>
                    <a:lnTo>
                      <a:pt x="397" y="214"/>
                    </a:lnTo>
                    <a:lnTo>
                      <a:pt x="403" y="214"/>
                    </a:lnTo>
                    <a:lnTo>
                      <a:pt x="406" y="213"/>
                    </a:lnTo>
                    <a:lnTo>
                      <a:pt x="411" y="213"/>
                    </a:lnTo>
                    <a:lnTo>
                      <a:pt x="416" y="212"/>
                    </a:lnTo>
                    <a:lnTo>
                      <a:pt x="422" y="211"/>
                    </a:lnTo>
                    <a:lnTo>
                      <a:pt x="428" y="209"/>
                    </a:lnTo>
                    <a:lnTo>
                      <a:pt x="434" y="209"/>
                    </a:lnTo>
                    <a:lnTo>
                      <a:pt x="438" y="209"/>
                    </a:lnTo>
                    <a:lnTo>
                      <a:pt x="442" y="211"/>
                    </a:lnTo>
                    <a:lnTo>
                      <a:pt x="447" y="213"/>
                    </a:lnTo>
                    <a:lnTo>
                      <a:pt x="454" y="216"/>
                    </a:lnTo>
                    <a:lnTo>
                      <a:pt x="459" y="220"/>
                    </a:lnTo>
                    <a:lnTo>
                      <a:pt x="462" y="224"/>
                    </a:lnTo>
                    <a:lnTo>
                      <a:pt x="473" y="223"/>
                    </a:lnTo>
                    <a:lnTo>
                      <a:pt x="483" y="223"/>
                    </a:lnTo>
                    <a:lnTo>
                      <a:pt x="490" y="226"/>
                    </a:lnTo>
                    <a:lnTo>
                      <a:pt x="496" y="229"/>
                    </a:lnTo>
                    <a:lnTo>
                      <a:pt x="497" y="232"/>
                    </a:lnTo>
                    <a:lnTo>
                      <a:pt x="497" y="235"/>
                    </a:lnTo>
                    <a:lnTo>
                      <a:pt x="496" y="238"/>
                    </a:lnTo>
                    <a:lnTo>
                      <a:pt x="493" y="242"/>
                    </a:lnTo>
                    <a:lnTo>
                      <a:pt x="500" y="239"/>
                    </a:lnTo>
                    <a:lnTo>
                      <a:pt x="506" y="237"/>
                    </a:lnTo>
                    <a:lnTo>
                      <a:pt x="511" y="236"/>
                    </a:lnTo>
                    <a:lnTo>
                      <a:pt x="513" y="236"/>
                    </a:lnTo>
                    <a:lnTo>
                      <a:pt x="518" y="241"/>
                    </a:lnTo>
                    <a:lnTo>
                      <a:pt x="528" y="249"/>
                    </a:lnTo>
                    <a:lnTo>
                      <a:pt x="538" y="257"/>
                    </a:lnTo>
                    <a:lnTo>
                      <a:pt x="542" y="261"/>
                    </a:lnTo>
                    <a:lnTo>
                      <a:pt x="541" y="266"/>
                    </a:lnTo>
                    <a:lnTo>
                      <a:pt x="538" y="272"/>
                    </a:lnTo>
                    <a:lnTo>
                      <a:pt x="536" y="278"/>
                    </a:lnTo>
                    <a:lnTo>
                      <a:pt x="534" y="283"/>
                    </a:lnTo>
                    <a:lnTo>
                      <a:pt x="541" y="285"/>
                    </a:lnTo>
                    <a:lnTo>
                      <a:pt x="549" y="289"/>
                    </a:lnTo>
                    <a:lnTo>
                      <a:pt x="556" y="292"/>
                    </a:lnTo>
                    <a:lnTo>
                      <a:pt x="564" y="298"/>
                    </a:lnTo>
                    <a:lnTo>
                      <a:pt x="569" y="303"/>
                    </a:lnTo>
                    <a:lnTo>
                      <a:pt x="574" y="308"/>
                    </a:lnTo>
                    <a:lnTo>
                      <a:pt x="578" y="314"/>
                    </a:lnTo>
                    <a:lnTo>
                      <a:pt x="579" y="320"/>
                    </a:lnTo>
                    <a:lnTo>
                      <a:pt x="587" y="320"/>
                    </a:lnTo>
                    <a:lnTo>
                      <a:pt x="596" y="326"/>
                    </a:lnTo>
                    <a:lnTo>
                      <a:pt x="601" y="336"/>
                    </a:lnTo>
                    <a:lnTo>
                      <a:pt x="601" y="353"/>
                    </a:lnTo>
                    <a:lnTo>
                      <a:pt x="605" y="356"/>
                    </a:lnTo>
                    <a:lnTo>
                      <a:pt x="610" y="361"/>
                    </a:lnTo>
                    <a:lnTo>
                      <a:pt x="611" y="368"/>
                    </a:lnTo>
                    <a:lnTo>
                      <a:pt x="611" y="376"/>
                    </a:lnTo>
                    <a:lnTo>
                      <a:pt x="624" y="381"/>
                    </a:lnTo>
                    <a:lnTo>
                      <a:pt x="633" y="390"/>
                    </a:lnTo>
                    <a:lnTo>
                      <a:pt x="635" y="404"/>
                    </a:lnTo>
                    <a:lnTo>
                      <a:pt x="627" y="421"/>
                    </a:lnTo>
                    <a:lnTo>
                      <a:pt x="634" y="422"/>
                    </a:lnTo>
                    <a:lnTo>
                      <a:pt x="641" y="425"/>
                    </a:lnTo>
                    <a:lnTo>
                      <a:pt x="648" y="429"/>
                    </a:lnTo>
                    <a:lnTo>
                      <a:pt x="652" y="434"/>
                    </a:lnTo>
                    <a:lnTo>
                      <a:pt x="656" y="440"/>
                    </a:lnTo>
                    <a:lnTo>
                      <a:pt x="656" y="445"/>
                    </a:lnTo>
                    <a:lnTo>
                      <a:pt x="653" y="451"/>
                    </a:lnTo>
                    <a:lnTo>
                      <a:pt x="648" y="458"/>
                    </a:lnTo>
                    <a:lnTo>
                      <a:pt x="657" y="475"/>
                    </a:lnTo>
                    <a:lnTo>
                      <a:pt x="662" y="494"/>
                    </a:lnTo>
                    <a:lnTo>
                      <a:pt x="662" y="510"/>
                    </a:lnTo>
                    <a:lnTo>
                      <a:pt x="657" y="522"/>
                    </a:lnTo>
                    <a:lnTo>
                      <a:pt x="650" y="532"/>
                    </a:lnTo>
                    <a:lnTo>
                      <a:pt x="647" y="538"/>
                    </a:lnTo>
                    <a:lnTo>
                      <a:pt x="645" y="544"/>
                    </a:lnTo>
                    <a:lnTo>
                      <a:pt x="647" y="550"/>
                    </a:lnTo>
                    <a:lnTo>
                      <a:pt x="648" y="558"/>
                    </a:lnTo>
                    <a:lnTo>
                      <a:pt x="647" y="567"/>
                    </a:lnTo>
                    <a:lnTo>
                      <a:pt x="642" y="576"/>
                    </a:lnTo>
                    <a:lnTo>
                      <a:pt x="632" y="583"/>
                    </a:lnTo>
                    <a:lnTo>
                      <a:pt x="634" y="601"/>
                    </a:lnTo>
                    <a:lnTo>
                      <a:pt x="632" y="617"/>
                    </a:lnTo>
                    <a:lnTo>
                      <a:pt x="622" y="629"/>
                    </a:lnTo>
                    <a:lnTo>
                      <a:pt x="605" y="633"/>
                    </a:lnTo>
                    <a:lnTo>
                      <a:pt x="603" y="637"/>
                    </a:lnTo>
                    <a:lnTo>
                      <a:pt x="599" y="643"/>
                    </a:lnTo>
                    <a:lnTo>
                      <a:pt x="596" y="648"/>
                    </a:lnTo>
                    <a:lnTo>
                      <a:pt x="591" y="652"/>
                    </a:lnTo>
                    <a:lnTo>
                      <a:pt x="587" y="656"/>
                    </a:lnTo>
                    <a:lnTo>
                      <a:pt x="580" y="658"/>
                    </a:lnTo>
                    <a:lnTo>
                      <a:pt x="574" y="658"/>
                    </a:lnTo>
                    <a:lnTo>
                      <a:pt x="566" y="657"/>
                    </a:lnTo>
                    <a:lnTo>
                      <a:pt x="565" y="662"/>
                    </a:lnTo>
                    <a:lnTo>
                      <a:pt x="566" y="667"/>
                    </a:lnTo>
                    <a:lnTo>
                      <a:pt x="568" y="673"/>
                    </a:lnTo>
                    <a:lnTo>
                      <a:pt x="574" y="678"/>
                    </a:lnTo>
                    <a:lnTo>
                      <a:pt x="567" y="674"/>
                    </a:lnTo>
                    <a:lnTo>
                      <a:pt x="560" y="672"/>
                    </a:lnTo>
                    <a:lnTo>
                      <a:pt x="553" y="668"/>
                    </a:lnTo>
                    <a:lnTo>
                      <a:pt x="548" y="665"/>
                    </a:lnTo>
                    <a:lnTo>
                      <a:pt x="542" y="662"/>
                    </a:lnTo>
                    <a:lnTo>
                      <a:pt x="538" y="656"/>
                    </a:lnTo>
                    <a:lnTo>
                      <a:pt x="536" y="650"/>
                    </a:lnTo>
                    <a:lnTo>
                      <a:pt x="535" y="643"/>
                    </a:lnTo>
                    <a:lnTo>
                      <a:pt x="527" y="642"/>
                    </a:lnTo>
                    <a:lnTo>
                      <a:pt x="516" y="639"/>
                    </a:lnTo>
                    <a:lnTo>
                      <a:pt x="508" y="632"/>
                    </a:lnTo>
                    <a:lnTo>
                      <a:pt x="502" y="624"/>
                    </a:lnTo>
                    <a:lnTo>
                      <a:pt x="497" y="639"/>
                    </a:lnTo>
                    <a:lnTo>
                      <a:pt x="475" y="622"/>
                    </a:lnTo>
                    <a:lnTo>
                      <a:pt x="477" y="634"/>
                    </a:lnTo>
                    <a:lnTo>
                      <a:pt x="482" y="647"/>
                    </a:lnTo>
                    <a:lnTo>
                      <a:pt x="489" y="658"/>
                    </a:lnTo>
                    <a:lnTo>
                      <a:pt x="497" y="666"/>
                    </a:lnTo>
                    <a:lnTo>
                      <a:pt x="488" y="668"/>
                    </a:lnTo>
                    <a:lnTo>
                      <a:pt x="479" y="671"/>
                    </a:lnTo>
                    <a:lnTo>
                      <a:pt x="469" y="671"/>
                    </a:lnTo>
                    <a:lnTo>
                      <a:pt x="460" y="671"/>
                    </a:lnTo>
                    <a:lnTo>
                      <a:pt x="451" y="671"/>
                    </a:lnTo>
                    <a:lnTo>
                      <a:pt x="443" y="668"/>
                    </a:lnTo>
                    <a:lnTo>
                      <a:pt x="436" y="665"/>
                    </a:lnTo>
                    <a:lnTo>
                      <a:pt x="431" y="659"/>
                    </a:lnTo>
                    <a:lnTo>
                      <a:pt x="426" y="663"/>
                    </a:lnTo>
                    <a:lnTo>
                      <a:pt x="420" y="666"/>
                    </a:lnTo>
                    <a:lnTo>
                      <a:pt x="413" y="668"/>
                    </a:lnTo>
                    <a:lnTo>
                      <a:pt x="405" y="670"/>
                    </a:lnTo>
                    <a:lnTo>
                      <a:pt x="399" y="670"/>
                    </a:lnTo>
                    <a:lnTo>
                      <a:pt x="392" y="668"/>
                    </a:lnTo>
                    <a:lnTo>
                      <a:pt x="388" y="666"/>
                    </a:lnTo>
                    <a:lnTo>
                      <a:pt x="385" y="660"/>
                    </a:lnTo>
                    <a:lnTo>
                      <a:pt x="378" y="660"/>
                    </a:lnTo>
                    <a:lnTo>
                      <a:pt x="371" y="659"/>
                    </a:lnTo>
                    <a:lnTo>
                      <a:pt x="366" y="659"/>
                    </a:lnTo>
                    <a:lnTo>
                      <a:pt x="359" y="657"/>
                    </a:lnTo>
                    <a:lnTo>
                      <a:pt x="354" y="655"/>
                    </a:lnTo>
                    <a:lnTo>
                      <a:pt x="348" y="651"/>
                    </a:lnTo>
                    <a:lnTo>
                      <a:pt x="345" y="645"/>
                    </a:lnTo>
                    <a:lnTo>
                      <a:pt x="343" y="640"/>
                    </a:lnTo>
                    <a:lnTo>
                      <a:pt x="336" y="644"/>
                    </a:lnTo>
                    <a:lnTo>
                      <a:pt x="328" y="648"/>
                    </a:lnTo>
                    <a:lnTo>
                      <a:pt x="321" y="651"/>
                    </a:lnTo>
                    <a:lnTo>
                      <a:pt x="314" y="652"/>
                    </a:lnTo>
                    <a:lnTo>
                      <a:pt x="307" y="652"/>
                    </a:lnTo>
                    <a:lnTo>
                      <a:pt x="300" y="650"/>
                    </a:lnTo>
                    <a:lnTo>
                      <a:pt x="294" y="647"/>
                    </a:lnTo>
                    <a:lnTo>
                      <a:pt x="290" y="641"/>
                    </a:lnTo>
                    <a:lnTo>
                      <a:pt x="283" y="648"/>
                    </a:lnTo>
                    <a:lnTo>
                      <a:pt x="275" y="649"/>
                    </a:lnTo>
                    <a:lnTo>
                      <a:pt x="267" y="645"/>
                    </a:lnTo>
                    <a:lnTo>
                      <a:pt x="260" y="634"/>
                    </a:lnTo>
                    <a:lnTo>
                      <a:pt x="253" y="640"/>
                    </a:lnTo>
                    <a:lnTo>
                      <a:pt x="242" y="643"/>
                    </a:lnTo>
                    <a:lnTo>
                      <a:pt x="231" y="643"/>
                    </a:lnTo>
                    <a:lnTo>
                      <a:pt x="219" y="641"/>
                    </a:lnTo>
                    <a:lnTo>
                      <a:pt x="209" y="635"/>
                    </a:lnTo>
                    <a:lnTo>
                      <a:pt x="201" y="626"/>
                    </a:lnTo>
                    <a:lnTo>
                      <a:pt x="196" y="612"/>
                    </a:lnTo>
                    <a:lnTo>
                      <a:pt x="199" y="595"/>
                    </a:lnTo>
                    <a:lnTo>
                      <a:pt x="188" y="595"/>
                    </a:lnTo>
                    <a:lnTo>
                      <a:pt x="181" y="591"/>
                    </a:lnTo>
                    <a:lnTo>
                      <a:pt x="179" y="581"/>
                    </a:lnTo>
                    <a:lnTo>
                      <a:pt x="184" y="561"/>
                    </a:lnTo>
                    <a:lnTo>
                      <a:pt x="176" y="561"/>
                    </a:lnTo>
                    <a:lnTo>
                      <a:pt x="165" y="561"/>
                    </a:lnTo>
                    <a:lnTo>
                      <a:pt x="155" y="561"/>
                    </a:lnTo>
                    <a:lnTo>
                      <a:pt x="145" y="559"/>
                    </a:lnTo>
                    <a:lnTo>
                      <a:pt x="135" y="556"/>
                    </a:lnTo>
                    <a:lnTo>
                      <a:pt x="129" y="550"/>
                    </a:lnTo>
                    <a:lnTo>
                      <a:pt x="125" y="541"/>
                    </a:lnTo>
                    <a:lnTo>
                      <a:pt x="125" y="527"/>
                    </a:lnTo>
                    <a:lnTo>
                      <a:pt x="114" y="527"/>
                    </a:lnTo>
                    <a:lnTo>
                      <a:pt x="103" y="521"/>
                    </a:lnTo>
                    <a:lnTo>
                      <a:pt x="96" y="512"/>
                    </a:lnTo>
                    <a:lnTo>
                      <a:pt x="94" y="499"/>
                    </a:lnTo>
                    <a:lnTo>
                      <a:pt x="88" y="498"/>
                    </a:lnTo>
                    <a:lnTo>
                      <a:pt x="82" y="495"/>
                    </a:lnTo>
                    <a:lnTo>
                      <a:pt x="77" y="491"/>
                    </a:lnTo>
                    <a:lnTo>
                      <a:pt x="71" y="487"/>
                    </a:lnTo>
                    <a:lnTo>
                      <a:pt x="66" y="481"/>
                    </a:lnTo>
                    <a:lnTo>
                      <a:pt x="63" y="475"/>
                    </a:lnTo>
                    <a:lnTo>
                      <a:pt x="61" y="469"/>
                    </a:lnTo>
                    <a:lnTo>
                      <a:pt x="59" y="464"/>
                    </a:lnTo>
                    <a:lnTo>
                      <a:pt x="51" y="466"/>
                    </a:lnTo>
                    <a:lnTo>
                      <a:pt x="44" y="464"/>
                    </a:lnTo>
                    <a:lnTo>
                      <a:pt x="40" y="457"/>
                    </a:lnTo>
                    <a:lnTo>
                      <a:pt x="40" y="441"/>
                    </a:lnTo>
                    <a:lnTo>
                      <a:pt x="28" y="442"/>
                    </a:lnTo>
                    <a:lnTo>
                      <a:pt x="21" y="440"/>
                    </a:lnTo>
                    <a:lnTo>
                      <a:pt x="18" y="430"/>
                    </a:lnTo>
                    <a:lnTo>
                      <a:pt x="21" y="413"/>
                    </a:lnTo>
                    <a:lnTo>
                      <a:pt x="12" y="411"/>
                    </a:lnTo>
                    <a:lnTo>
                      <a:pt x="8" y="403"/>
                    </a:lnTo>
                    <a:lnTo>
                      <a:pt x="8" y="392"/>
                    </a:lnTo>
                    <a:lnTo>
                      <a:pt x="11" y="381"/>
                    </a:lnTo>
                    <a:lnTo>
                      <a:pt x="4" y="373"/>
                    </a:lnTo>
                    <a:lnTo>
                      <a:pt x="0" y="366"/>
                    </a:lnTo>
                    <a:lnTo>
                      <a:pt x="1" y="357"/>
                    </a:lnTo>
                    <a:lnTo>
                      <a:pt x="9" y="348"/>
                    </a:lnTo>
                    <a:lnTo>
                      <a:pt x="4" y="342"/>
                    </a:lnTo>
                    <a:lnTo>
                      <a:pt x="2" y="335"/>
                    </a:lnTo>
                    <a:lnTo>
                      <a:pt x="1" y="328"/>
                    </a:lnTo>
                    <a:lnTo>
                      <a:pt x="1" y="320"/>
                    </a:lnTo>
                    <a:lnTo>
                      <a:pt x="4" y="311"/>
                    </a:lnTo>
                    <a:lnTo>
                      <a:pt x="9" y="300"/>
                    </a:lnTo>
                    <a:lnTo>
                      <a:pt x="17" y="290"/>
                    </a:lnTo>
                    <a:lnTo>
                      <a:pt x="28" y="278"/>
                    </a:lnTo>
                    <a:lnTo>
                      <a:pt x="23" y="273"/>
                    </a:lnTo>
                    <a:lnTo>
                      <a:pt x="20" y="266"/>
                    </a:lnTo>
                    <a:lnTo>
                      <a:pt x="21" y="258"/>
                    </a:lnTo>
                    <a:lnTo>
                      <a:pt x="25" y="250"/>
                    </a:lnTo>
                    <a:lnTo>
                      <a:pt x="26" y="242"/>
                    </a:lnTo>
                    <a:lnTo>
                      <a:pt x="28" y="234"/>
                    </a:lnTo>
                    <a:lnTo>
                      <a:pt x="33" y="226"/>
                    </a:lnTo>
                    <a:lnTo>
                      <a:pt x="40" y="222"/>
                    </a:lnTo>
                    <a:lnTo>
                      <a:pt x="39" y="218"/>
                    </a:lnTo>
                    <a:lnTo>
                      <a:pt x="38" y="212"/>
                    </a:lnTo>
                    <a:lnTo>
                      <a:pt x="35" y="208"/>
                    </a:lnTo>
                    <a:lnTo>
                      <a:pt x="34" y="206"/>
                    </a:lnTo>
                    <a:lnTo>
                      <a:pt x="33" y="204"/>
                    </a:lnTo>
                    <a:lnTo>
                      <a:pt x="32" y="200"/>
                    </a:lnTo>
                    <a:lnTo>
                      <a:pt x="31" y="198"/>
                    </a:lnTo>
                    <a:lnTo>
                      <a:pt x="30" y="196"/>
                    </a:lnTo>
                    <a:lnTo>
                      <a:pt x="30" y="192"/>
                    </a:lnTo>
                    <a:lnTo>
                      <a:pt x="30" y="189"/>
                    </a:lnTo>
                    <a:lnTo>
                      <a:pt x="30" y="186"/>
                    </a:lnTo>
                    <a:lnTo>
                      <a:pt x="31" y="184"/>
                    </a:lnTo>
                    <a:lnTo>
                      <a:pt x="26" y="185"/>
                    </a:lnTo>
                    <a:lnTo>
                      <a:pt x="21" y="183"/>
                    </a:lnTo>
                    <a:lnTo>
                      <a:pt x="20" y="176"/>
                    </a:lnTo>
                    <a:lnTo>
                      <a:pt x="25" y="159"/>
                    </a:lnTo>
                    <a:lnTo>
                      <a:pt x="20" y="152"/>
                    </a:lnTo>
                    <a:lnTo>
                      <a:pt x="16" y="146"/>
                    </a:lnTo>
                    <a:lnTo>
                      <a:pt x="11" y="140"/>
                    </a:lnTo>
                    <a:lnTo>
                      <a:pt x="6" y="1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31" name="Freeform 11"/>
              <p:cNvSpPr>
                <a:spLocks/>
              </p:cNvSpPr>
              <p:nvPr/>
            </p:nvSpPr>
            <p:spPr bwMode="auto">
              <a:xfrm>
                <a:off x="2044" y="2008"/>
                <a:ext cx="24" cy="17"/>
              </a:xfrm>
              <a:custGeom>
                <a:avLst/>
                <a:gdLst>
                  <a:gd name="T0" fmla="*/ 6 w 49"/>
                  <a:gd name="T1" fmla="*/ 4 h 34"/>
                  <a:gd name="T2" fmla="*/ 9 w 49"/>
                  <a:gd name="T3" fmla="*/ 1 h 34"/>
                  <a:gd name="T4" fmla="*/ 13 w 49"/>
                  <a:gd name="T5" fmla="*/ 0 h 34"/>
                  <a:gd name="T6" fmla="*/ 16 w 49"/>
                  <a:gd name="T7" fmla="*/ 0 h 34"/>
                  <a:gd name="T8" fmla="*/ 18 w 49"/>
                  <a:gd name="T9" fmla="*/ 1 h 34"/>
                  <a:gd name="T10" fmla="*/ 20 w 49"/>
                  <a:gd name="T11" fmla="*/ 2 h 34"/>
                  <a:gd name="T12" fmla="*/ 22 w 49"/>
                  <a:gd name="T13" fmla="*/ 4 h 34"/>
                  <a:gd name="T14" fmla="*/ 23 w 49"/>
                  <a:gd name="T15" fmla="*/ 7 h 34"/>
                  <a:gd name="T16" fmla="*/ 23 w 49"/>
                  <a:gd name="T17" fmla="*/ 9 h 34"/>
                  <a:gd name="T18" fmla="*/ 24 w 49"/>
                  <a:gd name="T19" fmla="*/ 11 h 34"/>
                  <a:gd name="T20" fmla="*/ 24 w 49"/>
                  <a:gd name="T21" fmla="*/ 13 h 34"/>
                  <a:gd name="T22" fmla="*/ 22 w 49"/>
                  <a:gd name="T23" fmla="*/ 15 h 34"/>
                  <a:gd name="T24" fmla="*/ 19 w 49"/>
                  <a:gd name="T25" fmla="*/ 17 h 34"/>
                  <a:gd name="T26" fmla="*/ 17 w 49"/>
                  <a:gd name="T27" fmla="*/ 17 h 34"/>
                  <a:gd name="T28" fmla="*/ 14 w 49"/>
                  <a:gd name="T29" fmla="*/ 17 h 34"/>
                  <a:gd name="T30" fmla="*/ 11 w 49"/>
                  <a:gd name="T31" fmla="*/ 17 h 34"/>
                  <a:gd name="T32" fmla="*/ 9 w 49"/>
                  <a:gd name="T33" fmla="*/ 17 h 34"/>
                  <a:gd name="T34" fmla="*/ 6 w 49"/>
                  <a:gd name="T35" fmla="*/ 17 h 34"/>
                  <a:gd name="T36" fmla="*/ 3 w 49"/>
                  <a:gd name="T37" fmla="*/ 16 h 34"/>
                  <a:gd name="T38" fmla="*/ 2 w 49"/>
                  <a:gd name="T39" fmla="*/ 16 h 34"/>
                  <a:gd name="T40" fmla="*/ 0 w 49"/>
                  <a:gd name="T41" fmla="*/ 15 h 34"/>
                  <a:gd name="T42" fmla="*/ 1 w 49"/>
                  <a:gd name="T43" fmla="*/ 13 h 34"/>
                  <a:gd name="T44" fmla="*/ 1 w 49"/>
                  <a:gd name="T45" fmla="*/ 11 h 34"/>
                  <a:gd name="T46" fmla="*/ 2 w 49"/>
                  <a:gd name="T47" fmla="*/ 9 h 34"/>
                  <a:gd name="T48" fmla="*/ 3 w 49"/>
                  <a:gd name="T49" fmla="*/ 7 h 34"/>
                  <a:gd name="T50" fmla="*/ 6 w 49"/>
                  <a:gd name="T51" fmla="*/ 9 h 34"/>
                  <a:gd name="T52" fmla="*/ 8 w 49"/>
                  <a:gd name="T53" fmla="*/ 9 h 34"/>
                  <a:gd name="T54" fmla="*/ 10 w 49"/>
                  <a:gd name="T55" fmla="*/ 9 h 34"/>
                  <a:gd name="T56" fmla="*/ 11 w 49"/>
                  <a:gd name="T57" fmla="*/ 8 h 34"/>
                  <a:gd name="T58" fmla="*/ 12 w 49"/>
                  <a:gd name="T59" fmla="*/ 7 h 34"/>
                  <a:gd name="T60" fmla="*/ 11 w 49"/>
                  <a:gd name="T61" fmla="*/ 5 h 34"/>
                  <a:gd name="T62" fmla="*/ 10 w 49"/>
                  <a:gd name="T63" fmla="*/ 4 h 34"/>
                  <a:gd name="T64" fmla="*/ 6 w 49"/>
                  <a:gd name="T65" fmla="*/ 4 h 3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9" h="34">
                    <a:moveTo>
                      <a:pt x="13" y="7"/>
                    </a:moveTo>
                    <a:lnTo>
                      <a:pt x="19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1"/>
                    </a:lnTo>
                    <a:lnTo>
                      <a:pt x="41" y="3"/>
                    </a:lnTo>
                    <a:lnTo>
                      <a:pt x="44" y="7"/>
                    </a:lnTo>
                    <a:lnTo>
                      <a:pt x="46" y="13"/>
                    </a:lnTo>
                    <a:lnTo>
                      <a:pt x="46" y="18"/>
                    </a:lnTo>
                    <a:lnTo>
                      <a:pt x="49" y="21"/>
                    </a:lnTo>
                    <a:lnTo>
                      <a:pt x="48" y="25"/>
                    </a:lnTo>
                    <a:lnTo>
                      <a:pt x="44" y="30"/>
                    </a:lnTo>
                    <a:lnTo>
                      <a:pt x="38" y="33"/>
                    </a:lnTo>
                    <a:lnTo>
                      <a:pt x="34" y="34"/>
                    </a:lnTo>
                    <a:lnTo>
                      <a:pt x="29" y="34"/>
                    </a:lnTo>
                    <a:lnTo>
                      <a:pt x="23" y="34"/>
                    </a:lnTo>
                    <a:lnTo>
                      <a:pt x="18" y="34"/>
                    </a:lnTo>
                    <a:lnTo>
                      <a:pt x="13" y="33"/>
                    </a:lnTo>
                    <a:lnTo>
                      <a:pt x="7" y="32"/>
                    </a:lnTo>
                    <a:lnTo>
                      <a:pt x="4" y="31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7" y="18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5" y="14"/>
                    </a:lnTo>
                    <a:lnTo>
                      <a:pt x="23" y="10"/>
                    </a:lnTo>
                    <a:lnTo>
                      <a:pt x="20" y="8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32" name="Freeform 12"/>
              <p:cNvSpPr>
                <a:spLocks/>
              </p:cNvSpPr>
              <p:nvPr/>
            </p:nvSpPr>
            <p:spPr bwMode="auto">
              <a:xfrm>
                <a:off x="2105" y="2136"/>
                <a:ext cx="21" cy="35"/>
              </a:xfrm>
              <a:custGeom>
                <a:avLst/>
                <a:gdLst>
                  <a:gd name="T0" fmla="*/ 4 w 43"/>
                  <a:gd name="T1" fmla="*/ 0 h 70"/>
                  <a:gd name="T2" fmla="*/ 9 w 43"/>
                  <a:gd name="T3" fmla="*/ 3 h 70"/>
                  <a:gd name="T4" fmla="*/ 11 w 43"/>
                  <a:gd name="T5" fmla="*/ 6 h 70"/>
                  <a:gd name="T6" fmla="*/ 13 w 43"/>
                  <a:gd name="T7" fmla="*/ 8 h 70"/>
                  <a:gd name="T8" fmla="*/ 14 w 43"/>
                  <a:gd name="T9" fmla="*/ 11 h 70"/>
                  <a:gd name="T10" fmla="*/ 14 w 43"/>
                  <a:gd name="T11" fmla="*/ 14 h 70"/>
                  <a:gd name="T12" fmla="*/ 15 w 43"/>
                  <a:gd name="T13" fmla="*/ 16 h 70"/>
                  <a:gd name="T14" fmla="*/ 17 w 43"/>
                  <a:gd name="T15" fmla="*/ 19 h 70"/>
                  <a:gd name="T16" fmla="*/ 21 w 43"/>
                  <a:gd name="T17" fmla="*/ 22 h 70"/>
                  <a:gd name="T18" fmla="*/ 18 w 43"/>
                  <a:gd name="T19" fmla="*/ 23 h 70"/>
                  <a:gd name="T20" fmla="*/ 15 w 43"/>
                  <a:gd name="T21" fmla="*/ 26 h 70"/>
                  <a:gd name="T22" fmla="*/ 13 w 43"/>
                  <a:gd name="T23" fmla="*/ 30 h 70"/>
                  <a:gd name="T24" fmla="*/ 11 w 43"/>
                  <a:gd name="T25" fmla="*/ 35 h 70"/>
                  <a:gd name="T26" fmla="*/ 11 w 43"/>
                  <a:gd name="T27" fmla="*/ 31 h 70"/>
                  <a:gd name="T28" fmla="*/ 11 w 43"/>
                  <a:gd name="T29" fmla="*/ 28 h 70"/>
                  <a:gd name="T30" fmla="*/ 11 w 43"/>
                  <a:gd name="T31" fmla="*/ 25 h 70"/>
                  <a:gd name="T32" fmla="*/ 11 w 43"/>
                  <a:gd name="T33" fmla="*/ 23 h 70"/>
                  <a:gd name="T34" fmla="*/ 10 w 43"/>
                  <a:gd name="T35" fmla="*/ 21 h 70"/>
                  <a:gd name="T36" fmla="*/ 8 w 43"/>
                  <a:gd name="T37" fmla="*/ 19 h 70"/>
                  <a:gd name="T38" fmla="*/ 6 w 43"/>
                  <a:gd name="T39" fmla="*/ 16 h 70"/>
                  <a:gd name="T40" fmla="*/ 6 w 43"/>
                  <a:gd name="T41" fmla="*/ 14 h 70"/>
                  <a:gd name="T42" fmla="*/ 5 w 43"/>
                  <a:gd name="T43" fmla="*/ 16 h 70"/>
                  <a:gd name="T44" fmla="*/ 3 w 43"/>
                  <a:gd name="T45" fmla="*/ 19 h 70"/>
                  <a:gd name="T46" fmla="*/ 3 w 43"/>
                  <a:gd name="T47" fmla="*/ 22 h 70"/>
                  <a:gd name="T48" fmla="*/ 2 w 43"/>
                  <a:gd name="T49" fmla="*/ 25 h 70"/>
                  <a:gd name="T50" fmla="*/ 1 w 43"/>
                  <a:gd name="T51" fmla="*/ 22 h 70"/>
                  <a:gd name="T52" fmla="*/ 1 w 43"/>
                  <a:gd name="T53" fmla="*/ 18 h 70"/>
                  <a:gd name="T54" fmla="*/ 0 w 43"/>
                  <a:gd name="T55" fmla="*/ 15 h 70"/>
                  <a:gd name="T56" fmla="*/ 0 w 43"/>
                  <a:gd name="T57" fmla="*/ 12 h 70"/>
                  <a:gd name="T58" fmla="*/ 1 w 43"/>
                  <a:gd name="T59" fmla="*/ 10 h 70"/>
                  <a:gd name="T60" fmla="*/ 2 w 43"/>
                  <a:gd name="T61" fmla="*/ 6 h 70"/>
                  <a:gd name="T62" fmla="*/ 3 w 43"/>
                  <a:gd name="T63" fmla="*/ 3 h 70"/>
                  <a:gd name="T64" fmla="*/ 4 w 43"/>
                  <a:gd name="T65" fmla="*/ 0 h 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3" h="70">
                    <a:moveTo>
                      <a:pt x="9" y="0"/>
                    </a:moveTo>
                    <a:lnTo>
                      <a:pt x="18" y="5"/>
                    </a:lnTo>
                    <a:lnTo>
                      <a:pt x="23" y="11"/>
                    </a:lnTo>
                    <a:lnTo>
                      <a:pt x="26" y="15"/>
                    </a:lnTo>
                    <a:lnTo>
                      <a:pt x="28" y="21"/>
                    </a:lnTo>
                    <a:lnTo>
                      <a:pt x="28" y="27"/>
                    </a:lnTo>
                    <a:lnTo>
                      <a:pt x="30" y="32"/>
                    </a:lnTo>
                    <a:lnTo>
                      <a:pt x="35" y="38"/>
                    </a:lnTo>
                    <a:lnTo>
                      <a:pt x="43" y="44"/>
                    </a:lnTo>
                    <a:lnTo>
                      <a:pt x="36" y="46"/>
                    </a:lnTo>
                    <a:lnTo>
                      <a:pt x="30" y="51"/>
                    </a:lnTo>
                    <a:lnTo>
                      <a:pt x="26" y="59"/>
                    </a:lnTo>
                    <a:lnTo>
                      <a:pt x="23" y="70"/>
                    </a:lnTo>
                    <a:lnTo>
                      <a:pt x="22" y="62"/>
                    </a:lnTo>
                    <a:lnTo>
                      <a:pt x="22" y="55"/>
                    </a:lnTo>
                    <a:lnTo>
                      <a:pt x="22" y="50"/>
                    </a:lnTo>
                    <a:lnTo>
                      <a:pt x="23" y="45"/>
                    </a:lnTo>
                    <a:lnTo>
                      <a:pt x="20" y="42"/>
                    </a:lnTo>
                    <a:lnTo>
                      <a:pt x="17" y="38"/>
                    </a:lnTo>
                    <a:lnTo>
                      <a:pt x="13" y="32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7" y="37"/>
                    </a:lnTo>
                    <a:lnTo>
                      <a:pt x="6" y="43"/>
                    </a:lnTo>
                    <a:lnTo>
                      <a:pt x="5" y="49"/>
                    </a:lnTo>
                    <a:lnTo>
                      <a:pt x="3" y="43"/>
                    </a:lnTo>
                    <a:lnTo>
                      <a:pt x="2" y="36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5" y="12"/>
                    </a:lnTo>
                    <a:lnTo>
                      <a:pt x="7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33" name="Freeform 13"/>
              <p:cNvSpPr>
                <a:spLocks/>
              </p:cNvSpPr>
              <p:nvPr/>
            </p:nvSpPr>
            <p:spPr bwMode="auto">
              <a:xfrm>
                <a:off x="2132" y="2170"/>
                <a:ext cx="139" cy="85"/>
              </a:xfrm>
              <a:custGeom>
                <a:avLst/>
                <a:gdLst>
                  <a:gd name="T0" fmla="*/ 4 w 277"/>
                  <a:gd name="T1" fmla="*/ 6 h 170"/>
                  <a:gd name="T2" fmla="*/ 10 w 277"/>
                  <a:gd name="T3" fmla="*/ 12 h 170"/>
                  <a:gd name="T4" fmla="*/ 21 w 277"/>
                  <a:gd name="T5" fmla="*/ 14 h 170"/>
                  <a:gd name="T6" fmla="*/ 19 w 277"/>
                  <a:gd name="T7" fmla="*/ 27 h 170"/>
                  <a:gd name="T8" fmla="*/ 25 w 277"/>
                  <a:gd name="T9" fmla="*/ 35 h 170"/>
                  <a:gd name="T10" fmla="*/ 35 w 277"/>
                  <a:gd name="T11" fmla="*/ 39 h 170"/>
                  <a:gd name="T12" fmla="*/ 45 w 277"/>
                  <a:gd name="T13" fmla="*/ 42 h 170"/>
                  <a:gd name="T14" fmla="*/ 48 w 277"/>
                  <a:gd name="T15" fmla="*/ 51 h 170"/>
                  <a:gd name="T16" fmla="*/ 57 w 277"/>
                  <a:gd name="T17" fmla="*/ 54 h 170"/>
                  <a:gd name="T18" fmla="*/ 69 w 277"/>
                  <a:gd name="T19" fmla="*/ 54 h 170"/>
                  <a:gd name="T20" fmla="*/ 76 w 277"/>
                  <a:gd name="T21" fmla="*/ 63 h 170"/>
                  <a:gd name="T22" fmla="*/ 87 w 277"/>
                  <a:gd name="T23" fmla="*/ 66 h 170"/>
                  <a:gd name="T24" fmla="*/ 97 w 277"/>
                  <a:gd name="T25" fmla="*/ 65 h 170"/>
                  <a:gd name="T26" fmla="*/ 105 w 277"/>
                  <a:gd name="T27" fmla="*/ 64 h 170"/>
                  <a:gd name="T28" fmla="*/ 107 w 277"/>
                  <a:gd name="T29" fmla="*/ 56 h 170"/>
                  <a:gd name="T30" fmla="*/ 117 w 277"/>
                  <a:gd name="T31" fmla="*/ 55 h 170"/>
                  <a:gd name="T32" fmla="*/ 121 w 277"/>
                  <a:gd name="T33" fmla="*/ 46 h 170"/>
                  <a:gd name="T34" fmla="*/ 121 w 277"/>
                  <a:gd name="T35" fmla="*/ 36 h 170"/>
                  <a:gd name="T36" fmla="*/ 112 w 277"/>
                  <a:gd name="T37" fmla="*/ 13 h 170"/>
                  <a:gd name="T38" fmla="*/ 117 w 277"/>
                  <a:gd name="T39" fmla="*/ 15 h 170"/>
                  <a:gd name="T40" fmla="*/ 123 w 277"/>
                  <a:gd name="T41" fmla="*/ 20 h 170"/>
                  <a:gd name="T42" fmla="*/ 132 w 277"/>
                  <a:gd name="T43" fmla="*/ 22 h 170"/>
                  <a:gd name="T44" fmla="*/ 132 w 277"/>
                  <a:gd name="T45" fmla="*/ 35 h 170"/>
                  <a:gd name="T46" fmla="*/ 134 w 277"/>
                  <a:gd name="T47" fmla="*/ 39 h 170"/>
                  <a:gd name="T48" fmla="*/ 128 w 277"/>
                  <a:gd name="T49" fmla="*/ 40 h 170"/>
                  <a:gd name="T50" fmla="*/ 128 w 277"/>
                  <a:gd name="T51" fmla="*/ 50 h 170"/>
                  <a:gd name="T52" fmla="*/ 131 w 277"/>
                  <a:gd name="T53" fmla="*/ 67 h 170"/>
                  <a:gd name="T54" fmla="*/ 126 w 277"/>
                  <a:gd name="T55" fmla="*/ 66 h 170"/>
                  <a:gd name="T56" fmla="*/ 121 w 277"/>
                  <a:gd name="T57" fmla="*/ 65 h 170"/>
                  <a:gd name="T58" fmla="*/ 111 w 277"/>
                  <a:gd name="T59" fmla="*/ 69 h 170"/>
                  <a:gd name="T60" fmla="*/ 111 w 277"/>
                  <a:gd name="T61" fmla="*/ 76 h 170"/>
                  <a:gd name="T62" fmla="*/ 109 w 277"/>
                  <a:gd name="T63" fmla="*/ 76 h 170"/>
                  <a:gd name="T64" fmla="*/ 106 w 277"/>
                  <a:gd name="T65" fmla="*/ 75 h 170"/>
                  <a:gd name="T66" fmla="*/ 96 w 277"/>
                  <a:gd name="T67" fmla="*/ 76 h 170"/>
                  <a:gd name="T68" fmla="*/ 87 w 277"/>
                  <a:gd name="T69" fmla="*/ 76 h 170"/>
                  <a:gd name="T70" fmla="*/ 82 w 277"/>
                  <a:gd name="T71" fmla="*/ 81 h 170"/>
                  <a:gd name="T72" fmla="*/ 79 w 277"/>
                  <a:gd name="T73" fmla="*/ 80 h 170"/>
                  <a:gd name="T74" fmla="*/ 68 w 277"/>
                  <a:gd name="T75" fmla="*/ 66 h 170"/>
                  <a:gd name="T76" fmla="*/ 69 w 277"/>
                  <a:gd name="T77" fmla="*/ 77 h 170"/>
                  <a:gd name="T78" fmla="*/ 64 w 277"/>
                  <a:gd name="T79" fmla="*/ 77 h 170"/>
                  <a:gd name="T80" fmla="*/ 56 w 277"/>
                  <a:gd name="T81" fmla="*/ 70 h 170"/>
                  <a:gd name="T82" fmla="*/ 48 w 277"/>
                  <a:gd name="T83" fmla="*/ 66 h 170"/>
                  <a:gd name="T84" fmla="*/ 48 w 277"/>
                  <a:gd name="T85" fmla="*/ 72 h 170"/>
                  <a:gd name="T86" fmla="*/ 44 w 277"/>
                  <a:gd name="T87" fmla="*/ 66 h 170"/>
                  <a:gd name="T88" fmla="*/ 40 w 277"/>
                  <a:gd name="T89" fmla="*/ 58 h 170"/>
                  <a:gd name="T90" fmla="*/ 27 w 277"/>
                  <a:gd name="T91" fmla="*/ 64 h 170"/>
                  <a:gd name="T92" fmla="*/ 36 w 277"/>
                  <a:gd name="T93" fmla="*/ 52 h 170"/>
                  <a:gd name="T94" fmla="*/ 31 w 277"/>
                  <a:gd name="T95" fmla="*/ 51 h 170"/>
                  <a:gd name="T96" fmla="*/ 24 w 277"/>
                  <a:gd name="T97" fmla="*/ 51 h 170"/>
                  <a:gd name="T98" fmla="*/ 26 w 277"/>
                  <a:gd name="T99" fmla="*/ 41 h 170"/>
                  <a:gd name="T100" fmla="*/ 20 w 277"/>
                  <a:gd name="T101" fmla="*/ 40 h 170"/>
                  <a:gd name="T102" fmla="*/ 17 w 277"/>
                  <a:gd name="T103" fmla="*/ 43 h 170"/>
                  <a:gd name="T104" fmla="*/ 13 w 277"/>
                  <a:gd name="T105" fmla="*/ 42 h 170"/>
                  <a:gd name="T106" fmla="*/ 11 w 277"/>
                  <a:gd name="T107" fmla="*/ 18 h 170"/>
                  <a:gd name="T108" fmla="*/ 3 w 277"/>
                  <a:gd name="T109" fmla="*/ 22 h 170"/>
                  <a:gd name="T110" fmla="*/ 1 w 277"/>
                  <a:gd name="T111" fmla="*/ 21 h 170"/>
                  <a:gd name="T112" fmla="*/ 1 w 277"/>
                  <a:gd name="T113" fmla="*/ 0 h 17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77" h="170">
                    <a:moveTo>
                      <a:pt x="2" y="0"/>
                    </a:moveTo>
                    <a:lnTo>
                      <a:pt x="4" y="7"/>
                    </a:lnTo>
                    <a:lnTo>
                      <a:pt x="8" y="12"/>
                    </a:lnTo>
                    <a:lnTo>
                      <a:pt x="11" y="16"/>
                    </a:lnTo>
                    <a:lnTo>
                      <a:pt x="16" y="20"/>
                    </a:lnTo>
                    <a:lnTo>
                      <a:pt x="20" y="23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42" y="28"/>
                    </a:lnTo>
                    <a:lnTo>
                      <a:pt x="39" y="37"/>
                    </a:lnTo>
                    <a:lnTo>
                      <a:pt x="38" y="45"/>
                    </a:lnTo>
                    <a:lnTo>
                      <a:pt x="38" y="53"/>
                    </a:lnTo>
                    <a:lnTo>
                      <a:pt x="40" y="60"/>
                    </a:lnTo>
                    <a:lnTo>
                      <a:pt x="43" y="66"/>
                    </a:lnTo>
                    <a:lnTo>
                      <a:pt x="49" y="69"/>
                    </a:lnTo>
                    <a:lnTo>
                      <a:pt x="57" y="71"/>
                    </a:lnTo>
                    <a:lnTo>
                      <a:pt x="66" y="70"/>
                    </a:lnTo>
                    <a:lnTo>
                      <a:pt x="69" y="78"/>
                    </a:lnTo>
                    <a:lnTo>
                      <a:pt x="73" y="84"/>
                    </a:lnTo>
                    <a:lnTo>
                      <a:pt x="80" y="85"/>
                    </a:lnTo>
                    <a:lnTo>
                      <a:pt x="89" y="83"/>
                    </a:lnTo>
                    <a:lnTo>
                      <a:pt x="89" y="90"/>
                    </a:lnTo>
                    <a:lnTo>
                      <a:pt x="92" y="96"/>
                    </a:lnTo>
                    <a:lnTo>
                      <a:pt x="95" y="101"/>
                    </a:lnTo>
                    <a:lnTo>
                      <a:pt x="100" y="105"/>
                    </a:lnTo>
                    <a:lnTo>
                      <a:pt x="105" y="107"/>
                    </a:lnTo>
                    <a:lnTo>
                      <a:pt x="114" y="107"/>
                    </a:lnTo>
                    <a:lnTo>
                      <a:pt x="124" y="105"/>
                    </a:lnTo>
                    <a:lnTo>
                      <a:pt x="137" y="100"/>
                    </a:lnTo>
                    <a:lnTo>
                      <a:pt x="138" y="107"/>
                    </a:lnTo>
                    <a:lnTo>
                      <a:pt x="141" y="113"/>
                    </a:lnTo>
                    <a:lnTo>
                      <a:pt x="146" y="120"/>
                    </a:lnTo>
                    <a:lnTo>
                      <a:pt x="152" y="126"/>
                    </a:lnTo>
                    <a:lnTo>
                      <a:pt x="157" y="130"/>
                    </a:lnTo>
                    <a:lnTo>
                      <a:pt x="165" y="131"/>
                    </a:lnTo>
                    <a:lnTo>
                      <a:pt x="173" y="131"/>
                    </a:lnTo>
                    <a:lnTo>
                      <a:pt x="183" y="127"/>
                    </a:lnTo>
                    <a:lnTo>
                      <a:pt x="188" y="129"/>
                    </a:lnTo>
                    <a:lnTo>
                      <a:pt x="194" y="130"/>
                    </a:lnTo>
                    <a:lnTo>
                      <a:pt x="200" y="130"/>
                    </a:lnTo>
                    <a:lnTo>
                      <a:pt x="206" y="129"/>
                    </a:lnTo>
                    <a:lnTo>
                      <a:pt x="209" y="127"/>
                    </a:lnTo>
                    <a:lnTo>
                      <a:pt x="213" y="123"/>
                    </a:lnTo>
                    <a:lnTo>
                      <a:pt x="214" y="117"/>
                    </a:lnTo>
                    <a:lnTo>
                      <a:pt x="214" y="111"/>
                    </a:lnTo>
                    <a:lnTo>
                      <a:pt x="221" y="112"/>
                    </a:lnTo>
                    <a:lnTo>
                      <a:pt x="228" y="112"/>
                    </a:lnTo>
                    <a:lnTo>
                      <a:pt x="233" y="109"/>
                    </a:lnTo>
                    <a:lnTo>
                      <a:pt x="238" y="105"/>
                    </a:lnTo>
                    <a:lnTo>
                      <a:pt x="240" y="99"/>
                    </a:lnTo>
                    <a:lnTo>
                      <a:pt x="241" y="92"/>
                    </a:lnTo>
                    <a:lnTo>
                      <a:pt x="239" y="84"/>
                    </a:lnTo>
                    <a:lnTo>
                      <a:pt x="234" y="76"/>
                    </a:lnTo>
                    <a:lnTo>
                      <a:pt x="242" y="71"/>
                    </a:lnTo>
                    <a:lnTo>
                      <a:pt x="245" y="60"/>
                    </a:lnTo>
                    <a:lnTo>
                      <a:pt x="239" y="44"/>
                    </a:lnTo>
                    <a:lnTo>
                      <a:pt x="224" y="25"/>
                    </a:lnTo>
                    <a:lnTo>
                      <a:pt x="228" y="20"/>
                    </a:lnTo>
                    <a:lnTo>
                      <a:pt x="231" y="24"/>
                    </a:lnTo>
                    <a:lnTo>
                      <a:pt x="234" y="29"/>
                    </a:lnTo>
                    <a:lnTo>
                      <a:pt x="238" y="32"/>
                    </a:lnTo>
                    <a:lnTo>
                      <a:pt x="242" y="36"/>
                    </a:lnTo>
                    <a:lnTo>
                      <a:pt x="246" y="39"/>
                    </a:lnTo>
                    <a:lnTo>
                      <a:pt x="252" y="42"/>
                    </a:lnTo>
                    <a:lnTo>
                      <a:pt x="257" y="43"/>
                    </a:lnTo>
                    <a:lnTo>
                      <a:pt x="263" y="43"/>
                    </a:lnTo>
                    <a:lnTo>
                      <a:pt x="259" y="51"/>
                    </a:lnTo>
                    <a:lnTo>
                      <a:pt x="257" y="60"/>
                    </a:lnTo>
                    <a:lnTo>
                      <a:pt x="263" y="70"/>
                    </a:lnTo>
                    <a:lnTo>
                      <a:pt x="277" y="78"/>
                    </a:lnTo>
                    <a:lnTo>
                      <a:pt x="272" y="78"/>
                    </a:lnTo>
                    <a:lnTo>
                      <a:pt x="267" y="78"/>
                    </a:lnTo>
                    <a:lnTo>
                      <a:pt x="261" y="77"/>
                    </a:lnTo>
                    <a:lnTo>
                      <a:pt x="255" y="74"/>
                    </a:lnTo>
                    <a:lnTo>
                      <a:pt x="256" y="80"/>
                    </a:lnTo>
                    <a:lnTo>
                      <a:pt x="257" y="86"/>
                    </a:lnTo>
                    <a:lnTo>
                      <a:pt x="256" y="93"/>
                    </a:lnTo>
                    <a:lnTo>
                      <a:pt x="255" y="99"/>
                    </a:lnTo>
                    <a:lnTo>
                      <a:pt x="260" y="111"/>
                    </a:lnTo>
                    <a:lnTo>
                      <a:pt x="262" y="122"/>
                    </a:lnTo>
                    <a:lnTo>
                      <a:pt x="261" y="134"/>
                    </a:lnTo>
                    <a:lnTo>
                      <a:pt x="256" y="145"/>
                    </a:lnTo>
                    <a:lnTo>
                      <a:pt x="254" y="139"/>
                    </a:lnTo>
                    <a:lnTo>
                      <a:pt x="252" y="132"/>
                    </a:lnTo>
                    <a:lnTo>
                      <a:pt x="248" y="128"/>
                    </a:lnTo>
                    <a:lnTo>
                      <a:pt x="242" y="124"/>
                    </a:lnTo>
                    <a:lnTo>
                      <a:pt x="241" y="130"/>
                    </a:lnTo>
                    <a:lnTo>
                      <a:pt x="238" y="134"/>
                    </a:lnTo>
                    <a:lnTo>
                      <a:pt x="231" y="136"/>
                    </a:lnTo>
                    <a:lnTo>
                      <a:pt x="221" y="137"/>
                    </a:lnTo>
                    <a:lnTo>
                      <a:pt x="221" y="142"/>
                    </a:lnTo>
                    <a:lnTo>
                      <a:pt x="221" y="146"/>
                    </a:lnTo>
                    <a:lnTo>
                      <a:pt x="222" y="151"/>
                    </a:lnTo>
                    <a:lnTo>
                      <a:pt x="223" y="155"/>
                    </a:lnTo>
                    <a:lnTo>
                      <a:pt x="221" y="153"/>
                    </a:lnTo>
                    <a:lnTo>
                      <a:pt x="218" y="151"/>
                    </a:lnTo>
                    <a:lnTo>
                      <a:pt x="217" y="149"/>
                    </a:lnTo>
                    <a:lnTo>
                      <a:pt x="216" y="147"/>
                    </a:lnTo>
                    <a:lnTo>
                      <a:pt x="211" y="149"/>
                    </a:lnTo>
                    <a:lnTo>
                      <a:pt x="206" y="149"/>
                    </a:lnTo>
                    <a:lnTo>
                      <a:pt x="199" y="150"/>
                    </a:lnTo>
                    <a:lnTo>
                      <a:pt x="192" y="151"/>
                    </a:lnTo>
                    <a:lnTo>
                      <a:pt x="185" y="151"/>
                    </a:lnTo>
                    <a:lnTo>
                      <a:pt x="179" y="151"/>
                    </a:lnTo>
                    <a:lnTo>
                      <a:pt x="173" y="151"/>
                    </a:lnTo>
                    <a:lnTo>
                      <a:pt x="170" y="151"/>
                    </a:lnTo>
                    <a:lnTo>
                      <a:pt x="168" y="155"/>
                    </a:lnTo>
                    <a:lnTo>
                      <a:pt x="164" y="161"/>
                    </a:lnTo>
                    <a:lnTo>
                      <a:pt x="160" y="166"/>
                    </a:lnTo>
                    <a:lnTo>
                      <a:pt x="155" y="170"/>
                    </a:lnTo>
                    <a:lnTo>
                      <a:pt x="157" y="159"/>
                    </a:lnTo>
                    <a:lnTo>
                      <a:pt x="155" y="147"/>
                    </a:lnTo>
                    <a:lnTo>
                      <a:pt x="148" y="138"/>
                    </a:lnTo>
                    <a:lnTo>
                      <a:pt x="135" y="131"/>
                    </a:lnTo>
                    <a:lnTo>
                      <a:pt x="138" y="138"/>
                    </a:lnTo>
                    <a:lnTo>
                      <a:pt x="138" y="146"/>
                    </a:lnTo>
                    <a:lnTo>
                      <a:pt x="137" y="154"/>
                    </a:lnTo>
                    <a:lnTo>
                      <a:pt x="132" y="162"/>
                    </a:lnTo>
                    <a:lnTo>
                      <a:pt x="130" y="158"/>
                    </a:lnTo>
                    <a:lnTo>
                      <a:pt x="127" y="153"/>
                    </a:lnTo>
                    <a:lnTo>
                      <a:pt x="123" y="149"/>
                    </a:lnTo>
                    <a:lnTo>
                      <a:pt x="118" y="144"/>
                    </a:lnTo>
                    <a:lnTo>
                      <a:pt x="112" y="139"/>
                    </a:lnTo>
                    <a:lnTo>
                      <a:pt x="107" y="136"/>
                    </a:lnTo>
                    <a:lnTo>
                      <a:pt x="101" y="134"/>
                    </a:lnTo>
                    <a:lnTo>
                      <a:pt x="95" y="131"/>
                    </a:lnTo>
                    <a:lnTo>
                      <a:pt x="95" y="135"/>
                    </a:lnTo>
                    <a:lnTo>
                      <a:pt x="95" y="138"/>
                    </a:lnTo>
                    <a:lnTo>
                      <a:pt x="96" y="143"/>
                    </a:lnTo>
                    <a:lnTo>
                      <a:pt x="97" y="146"/>
                    </a:lnTo>
                    <a:lnTo>
                      <a:pt x="92" y="140"/>
                    </a:lnTo>
                    <a:lnTo>
                      <a:pt x="87" y="132"/>
                    </a:lnTo>
                    <a:lnTo>
                      <a:pt x="85" y="122"/>
                    </a:lnTo>
                    <a:lnTo>
                      <a:pt x="82" y="108"/>
                    </a:lnTo>
                    <a:lnTo>
                      <a:pt x="79" y="116"/>
                    </a:lnTo>
                    <a:lnTo>
                      <a:pt x="73" y="122"/>
                    </a:lnTo>
                    <a:lnTo>
                      <a:pt x="64" y="126"/>
                    </a:lnTo>
                    <a:lnTo>
                      <a:pt x="53" y="127"/>
                    </a:lnTo>
                    <a:lnTo>
                      <a:pt x="62" y="120"/>
                    </a:lnTo>
                    <a:lnTo>
                      <a:pt x="67" y="113"/>
                    </a:lnTo>
                    <a:lnTo>
                      <a:pt x="71" y="103"/>
                    </a:lnTo>
                    <a:lnTo>
                      <a:pt x="69" y="90"/>
                    </a:lnTo>
                    <a:lnTo>
                      <a:pt x="65" y="96"/>
                    </a:lnTo>
                    <a:lnTo>
                      <a:pt x="62" y="101"/>
                    </a:lnTo>
                    <a:lnTo>
                      <a:pt x="56" y="106"/>
                    </a:lnTo>
                    <a:lnTo>
                      <a:pt x="50" y="108"/>
                    </a:lnTo>
                    <a:lnTo>
                      <a:pt x="48" y="101"/>
                    </a:lnTo>
                    <a:lnTo>
                      <a:pt x="48" y="94"/>
                    </a:lnTo>
                    <a:lnTo>
                      <a:pt x="49" y="89"/>
                    </a:lnTo>
                    <a:lnTo>
                      <a:pt x="51" y="82"/>
                    </a:lnTo>
                    <a:lnTo>
                      <a:pt x="47" y="82"/>
                    </a:lnTo>
                    <a:lnTo>
                      <a:pt x="43" y="81"/>
                    </a:lnTo>
                    <a:lnTo>
                      <a:pt x="40" y="80"/>
                    </a:lnTo>
                    <a:lnTo>
                      <a:pt x="39" y="78"/>
                    </a:lnTo>
                    <a:lnTo>
                      <a:pt x="36" y="82"/>
                    </a:lnTo>
                    <a:lnTo>
                      <a:pt x="34" y="86"/>
                    </a:lnTo>
                    <a:lnTo>
                      <a:pt x="31" y="92"/>
                    </a:lnTo>
                    <a:lnTo>
                      <a:pt x="29" y="96"/>
                    </a:lnTo>
                    <a:lnTo>
                      <a:pt x="25" y="83"/>
                    </a:lnTo>
                    <a:lnTo>
                      <a:pt x="20" y="69"/>
                    </a:lnTo>
                    <a:lnTo>
                      <a:pt x="19" y="54"/>
                    </a:lnTo>
                    <a:lnTo>
                      <a:pt x="21" y="36"/>
                    </a:lnTo>
                    <a:lnTo>
                      <a:pt x="15" y="33"/>
                    </a:lnTo>
                    <a:lnTo>
                      <a:pt x="10" y="38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2" y="54"/>
                    </a:lnTo>
                    <a:lnTo>
                      <a:pt x="1" y="42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34" name="Freeform 14"/>
              <p:cNvSpPr>
                <a:spLocks/>
              </p:cNvSpPr>
              <p:nvPr/>
            </p:nvSpPr>
            <p:spPr bwMode="auto">
              <a:xfrm>
                <a:off x="2241" y="2166"/>
                <a:ext cx="12" cy="11"/>
              </a:xfrm>
              <a:custGeom>
                <a:avLst/>
                <a:gdLst>
                  <a:gd name="T0" fmla="*/ 1 w 24"/>
                  <a:gd name="T1" fmla="*/ 0 h 22"/>
                  <a:gd name="T2" fmla="*/ 3 w 24"/>
                  <a:gd name="T3" fmla="*/ 3 h 22"/>
                  <a:gd name="T4" fmla="*/ 6 w 24"/>
                  <a:gd name="T5" fmla="*/ 5 h 22"/>
                  <a:gd name="T6" fmla="*/ 9 w 24"/>
                  <a:gd name="T7" fmla="*/ 7 h 22"/>
                  <a:gd name="T8" fmla="*/ 12 w 24"/>
                  <a:gd name="T9" fmla="*/ 8 h 22"/>
                  <a:gd name="T10" fmla="*/ 12 w 24"/>
                  <a:gd name="T11" fmla="*/ 11 h 22"/>
                  <a:gd name="T12" fmla="*/ 7 w 24"/>
                  <a:gd name="T13" fmla="*/ 11 h 22"/>
                  <a:gd name="T14" fmla="*/ 3 w 24"/>
                  <a:gd name="T15" fmla="*/ 8 h 22"/>
                  <a:gd name="T16" fmla="*/ 0 w 24"/>
                  <a:gd name="T17" fmla="*/ 5 h 22"/>
                  <a:gd name="T18" fmla="*/ 1 w 24"/>
                  <a:gd name="T19" fmla="*/ 0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" y="0"/>
                    </a:moveTo>
                    <a:lnTo>
                      <a:pt x="6" y="5"/>
                    </a:lnTo>
                    <a:lnTo>
                      <a:pt x="12" y="9"/>
                    </a:lnTo>
                    <a:lnTo>
                      <a:pt x="17" y="13"/>
                    </a:lnTo>
                    <a:lnTo>
                      <a:pt x="24" y="15"/>
                    </a:lnTo>
                    <a:lnTo>
                      <a:pt x="23" y="22"/>
                    </a:lnTo>
                    <a:lnTo>
                      <a:pt x="14" y="21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35" name="Freeform 15"/>
              <p:cNvSpPr>
                <a:spLocks/>
              </p:cNvSpPr>
              <p:nvPr/>
            </p:nvSpPr>
            <p:spPr bwMode="auto">
              <a:xfrm>
                <a:off x="1987" y="1928"/>
                <a:ext cx="250" cy="127"/>
              </a:xfrm>
              <a:custGeom>
                <a:avLst/>
                <a:gdLst>
                  <a:gd name="T0" fmla="*/ 24 w 499"/>
                  <a:gd name="T1" fmla="*/ 66 h 253"/>
                  <a:gd name="T2" fmla="*/ 42 w 499"/>
                  <a:gd name="T3" fmla="*/ 38 h 253"/>
                  <a:gd name="T4" fmla="*/ 60 w 499"/>
                  <a:gd name="T5" fmla="*/ 28 h 253"/>
                  <a:gd name="T6" fmla="*/ 81 w 499"/>
                  <a:gd name="T7" fmla="*/ 21 h 253"/>
                  <a:gd name="T8" fmla="*/ 102 w 499"/>
                  <a:gd name="T9" fmla="*/ 21 h 253"/>
                  <a:gd name="T10" fmla="*/ 129 w 499"/>
                  <a:gd name="T11" fmla="*/ 28 h 253"/>
                  <a:gd name="T12" fmla="*/ 150 w 499"/>
                  <a:gd name="T13" fmla="*/ 39 h 253"/>
                  <a:gd name="T14" fmla="*/ 165 w 499"/>
                  <a:gd name="T15" fmla="*/ 53 h 253"/>
                  <a:gd name="T16" fmla="*/ 169 w 499"/>
                  <a:gd name="T17" fmla="*/ 69 h 253"/>
                  <a:gd name="T18" fmla="*/ 180 w 499"/>
                  <a:gd name="T19" fmla="*/ 87 h 253"/>
                  <a:gd name="T20" fmla="*/ 189 w 499"/>
                  <a:gd name="T21" fmla="*/ 100 h 253"/>
                  <a:gd name="T22" fmla="*/ 202 w 499"/>
                  <a:gd name="T23" fmla="*/ 116 h 253"/>
                  <a:gd name="T24" fmla="*/ 212 w 499"/>
                  <a:gd name="T25" fmla="*/ 126 h 253"/>
                  <a:gd name="T26" fmla="*/ 227 w 499"/>
                  <a:gd name="T27" fmla="*/ 126 h 253"/>
                  <a:gd name="T28" fmla="*/ 237 w 499"/>
                  <a:gd name="T29" fmla="*/ 117 h 253"/>
                  <a:gd name="T30" fmla="*/ 241 w 499"/>
                  <a:gd name="T31" fmla="*/ 108 h 253"/>
                  <a:gd name="T32" fmla="*/ 219 w 499"/>
                  <a:gd name="T33" fmla="*/ 110 h 253"/>
                  <a:gd name="T34" fmla="*/ 224 w 499"/>
                  <a:gd name="T35" fmla="*/ 102 h 253"/>
                  <a:gd name="T36" fmla="*/ 206 w 499"/>
                  <a:gd name="T37" fmla="*/ 101 h 253"/>
                  <a:gd name="T38" fmla="*/ 211 w 499"/>
                  <a:gd name="T39" fmla="*/ 97 h 253"/>
                  <a:gd name="T40" fmla="*/ 208 w 499"/>
                  <a:gd name="T41" fmla="*/ 87 h 253"/>
                  <a:gd name="T42" fmla="*/ 197 w 499"/>
                  <a:gd name="T43" fmla="*/ 87 h 253"/>
                  <a:gd name="T44" fmla="*/ 195 w 499"/>
                  <a:gd name="T45" fmla="*/ 80 h 253"/>
                  <a:gd name="T46" fmla="*/ 188 w 499"/>
                  <a:gd name="T47" fmla="*/ 77 h 253"/>
                  <a:gd name="T48" fmla="*/ 204 w 499"/>
                  <a:gd name="T49" fmla="*/ 72 h 253"/>
                  <a:gd name="T50" fmla="*/ 188 w 499"/>
                  <a:gd name="T51" fmla="*/ 66 h 253"/>
                  <a:gd name="T52" fmla="*/ 186 w 499"/>
                  <a:gd name="T53" fmla="*/ 58 h 253"/>
                  <a:gd name="T54" fmla="*/ 180 w 499"/>
                  <a:gd name="T55" fmla="*/ 53 h 253"/>
                  <a:gd name="T56" fmla="*/ 177 w 499"/>
                  <a:gd name="T57" fmla="*/ 45 h 253"/>
                  <a:gd name="T58" fmla="*/ 166 w 499"/>
                  <a:gd name="T59" fmla="*/ 41 h 253"/>
                  <a:gd name="T60" fmla="*/ 172 w 499"/>
                  <a:gd name="T61" fmla="*/ 34 h 253"/>
                  <a:gd name="T62" fmla="*/ 157 w 499"/>
                  <a:gd name="T63" fmla="*/ 28 h 253"/>
                  <a:gd name="T64" fmla="*/ 157 w 499"/>
                  <a:gd name="T65" fmla="*/ 26 h 253"/>
                  <a:gd name="T66" fmla="*/ 138 w 499"/>
                  <a:gd name="T67" fmla="*/ 23 h 253"/>
                  <a:gd name="T68" fmla="*/ 136 w 499"/>
                  <a:gd name="T69" fmla="*/ 19 h 253"/>
                  <a:gd name="T70" fmla="*/ 138 w 499"/>
                  <a:gd name="T71" fmla="*/ 8 h 253"/>
                  <a:gd name="T72" fmla="*/ 116 w 499"/>
                  <a:gd name="T73" fmla="*/ 11 h 253"/>
                  <a:gd name="T74" fmla="*/ 121 w 499"/>
                  <a:gd name="T75" fmla="*/ 2 h 253"/>
                  <a:gd name="T76" fmla="*/ 104 w 499"/>
                  <a:gd name="T77" fmla="*/ 10 h 253"/>
                  <a:gd name="T78" fmla="*/ 96 w 499"/>
                  <a:gd name="T79" fmla="*/ 9 h 253"/>
                  <a:gd name="T80" fmla="*/ 84 w 499"/>
                  <a:gd name="T81" fmla="*/ 4 h 253"/>
                  <a:gd name="T82" fmla="*/ 68 w 499"/>
                  <a:gd name="T83" fmla="*/ 15 h 253"/>
                  <a:gd name="T84" fmla="*/ 64 w 499"/>
                  <a:gd name="T85" fmla="*/ 12 h 253"/>
                  <a:gd name="T86" fmla="*/ 50 w 499"/>
                  <a:gd name="T87" fmla="*/ 19 h 253"/>
                  <a:gd name="T88" fmla="*/ 44 w 499"/>
                  <a:gd name="T89" fmla="*/ 22 h 253"/>
                  <a:gd name="T90" fmla="*/ 35 w 499"/>
                  <a:gd name="T91" fmla="*/ 24 h 253"/>
                  <a:gd name="T92" fmla="*/ 29 w 499"/>
                  <a:gd name="T93" fmla="*/ 30 h 253"/>
                  <a:gd name="T94" fmla="*/ 22 w 499"/>
                  <a:gd name="T95" fmla="*/ 33 h 253"/>
                  <a:gd name="T96" fmla="*/ 18 w 499"/>
                  <a:gd name="T97" fmla="*/ 47 h 253"/>
                  <a:gd name="T98" fmla="*/ 13 w 499"/>
                  <a:gd name="T99" fmla="*/ 54 h 253"/>
                  <a:gd name="T100" fmla="*/ 17 w 499"/>
                  <a:gd name="T101" fmla="*/ 59 h 253"/>
                  <a:gd name="T102" fmla="*/ 5 w 499"/>
                  <a:gd name="T103" fmla="*/ 62 h 253"/>
                  <a:gd name="T104" fmla="*/ 13 w 499"/>
                  <a:gd name="T105" fmla="*/ 72 h 253"/>
                  <a:gd name="T106" fmla="*/ 3 w 499"/>
                  <a:gd name="T107" fmla="*/ 80 h 253"/>
                  <a:gd name="T108" fmla="*/ 6 w 499"/>
                  <a:gd name="T109" fmla="*/ 90 h 2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99" h="253">
                    <a:moveTo>
                      <a:pt x="41" y="169"/>
                    </a:moveTo>
                    <a:lnTo>
                      <a:pt x="40" y="163"/>
                    </a:lnTo>
                    <a:lnTo>
                      <a:pt x="40" y="155"/>
                    </a:lnTo>
                    <a:lnTo>
                      <a:pt x="43" y="147"/>
                    </a:lnTo>
                    <a:lnTo>
                      <a:pt x="53" y="143"/>
                    </a:lnTo>
                    <a:lnTo>
                      <a:pt x="48" y="131"/>
                    </a:lnTo>
                    <a:lnTo>
                      <a:pt x="49" y="120"/>
                    </a:lnTo>
                    <a:lnTo>
                      <a:pt x="56" y="109"/>
                    </a:lnTo>
                    <a:lnTo>
                      <a:pt x="70" y="104"/>
                    </a:lnTo>
                    <a:lnTo>
                      <a:pt x="69" y="92"/>
                    </a:lnTo>
                    <a:lnTo>
                      <a:pt x="74" y="83"/>
                    </a:lnTo>
                    <a:lnTo>
                      <a:pt x="84" y="76"/>
                    </a:lnTo>
                    <a:lnTo>
                      <a:pt x="99" y="76"/>
                    </a:lnTo>
                    <a:lnTo>
                      <a:pt x="102" y="71"/>
                    </a:lnTo>
                    <a:lnTo>
                      <a:pt x="106" y="67"/>
                    </a:lnTo>
                    <a:lnTo>
                      <a:pt x="110" y="62"/>
                    </a:lnTo>
                    <a:lnTo>
                      <a:pt x="115" y="59"/>
                    </a:lnTo>
                    <a:lnTo>
                      <a:pt x="119" y="56"/>
                    </a:lnTo>
                    <a:lnTo>
                      <a:pt x="125" y="55"/>
                    </a:lnTo>
                    <a:lnTo>
                      <a:pt x="131" y="54"/>
                    </a:lnTo>
                    <a:lnTo>
                      <a:pt x="138" y="55"/>
                    </a:lnTo>
                    <a:lnTo>
                      <a:pt x="145" y="48"/>
                    </a:lnTo>
                    <a:lnTo>
                      <a:pt x="153" y="44"/>
                    </a:lnTo>
                    <a:lnTo>
                      <a:pt x="161" y="41"/>
                    </a:lnTo>
                    <a:lnTo>
                      <a:pt x="169" y="43"/>
                    </a:lnTo>
                    <a:lnTo>
                      <a:pt x="177" y="45"/>
                    </a:lnTo>
                    <a:lnTo>
                      <a:pt x="185" y="46"/>
                    </a:lnTo>
                    <a:lnTo>
                      <a:pt x="191" y="45"/>
                    </a:lnTo>
                    <a:lnTo>
                      <a:pt x="198" y="43"/>
                    </a:lnTo>
                    <a:lnTo>
                      <a:pt x="203" y="41"/>
                    </a:lnTo>
                    <a:lnTo>
                      <a:pt x="211" y="40"/>
                    </a:lnTo>
                    <a:lnTo>
                      <a:pt x="222" y="39"/>
                    </a:lnTo>
                    <a:lnTo>
                      <a:pt x="232" y="39"/>
                    </a:lnTo>
                    <a:lnTo>
                      <a:pt x="243" y="43"/>
                    </a:lnTo>
                    <a:lnTo>
                      <a:pt x="251" y="47"/>
                    </a:lnTo>
                    <a:lnTo>
                      <a:pt x="257" y="55"/>
                    </a:lnTo>
                    <a:lnTo>
                      <a:pt x="260" y="68"/>
                    </a:lnTo>
                    <a:lnTo>
                      <a:pt x="269" y="68"/>
                    </a:lnTo>
                    <a:lnTo>
                      <a:pt x="278" y="68"/>
                    </a:lnTo>
                    <a:lnTo>
                      <a:pt x="286" y="70"/>
                    </a:lnTo>
                    <a:lnTo>
                      <a:pt x="293" y="72"/>
                    </a:lnTo>
                    <a:lnTo>
                      <a:pt x="299" y="77"/>
                    </a:lnTo>
                    <a:lnTo>
                      <a:pt x="302" y="83"/>
                    </a:lnTo>
                    <a:lnTo>
                      <a:pt x="305" y="91"/>
                    </a:lnTo>
                    <a:lnTo>
                      <a:pt x="306" y="100"/>
                    </a:lnTo>
                    <a:lnTo>
                      <a:pt x="315" y="101"/>
                    </a:lnTo>
                    <a:lnTo>
                      <a:pt x="322" y="104"/>
                    </a:lnTo>
                    <a:lnTo>
                      <a:pt x="329" y="106"/>
                    </a:lnTo>
                    <a:lnTo>
                      <a:pt x="333" y="109"/>
                    </a:lnTo>
                    <a:lnTo>
                      <a:pt x="337" y="114"/>
                    </a:lnTo>
                    <a:lnTo>
                      <a:pt x="338" y="120"/>
                    </a:lnTo>
                    <a:lnTo>
                      <a:pt x="337" y="127"/>
                    </a:lnTo>
                    <a:lnTo>
                      <a:pt x="332" y="135"/>
                    </a:lnTo>
                    <a:lnTo>
                      <a:pt x="338" y="138"/>
                    </a:lnTo>
                    <a:lnTo>
                      <a:pt x="345" y="143"/>
                    </a:lnTo>
                    <a:lnTo>
                      <a:pt x="351" y="147"/>
                    </a:lnTo>
                    <a:lnTo>
                      <a:pt x="356" y="153"/>
                    </a:lnTo>
                    <a:lnTo>
                      <a:pt x="360" y="160"/>
                    </a:lnTo>
                    <a:lnTo>
                      <a:pt x="361" y="167"/>
                    </a:lnTo>
                    <a:lnTo>
                      <a:pt x="360" y="174"/>
                    </a:lnTo>
                    <a:lnTo>
                      <a:pt x="355" y="182"/>
                    </a:lnTo>
                    <a:lnTo>
                      <a:pt x="361" y="184"/>
                    </a:lnTo>
                    <a:lnTo>
                      <a:pt x="367" y="189"/>
                    </a:lnTo>
                    <a:lnTo>
                      <a:pt x="371" y="194"/>
                    </a:lnTo>
                    <a:lnTo>
                      <a:pt x="373" y="200"/>
                    </a:lnTo>
                    <a:lnTo>
                      <a:pt x="378" y="200"/>
                    </a:lnTo>
                    <a:lnTo>
                      <a:pt x="385" y="202"/>
                    </a:lnTo>
                    <a:lnTo>
                      <a:pt x="391" y="206"/>
                    </a:lnTo>
                    <a:lnTo>
                      <a:pt x="397" y="211"/>
                    </a:lnTo>
                    <a:lnTo>
                      <a:pt x="400" y="216"/>
                    </a:lnTo>
                    <a:lnTo>
                      <a:pt x="403" y="223"/>
                    </a:lnTo>
                    <a:lnTo>
                      <a:pt x="403" y="231"/>
                    </a:lnTo>
                    <a:lnTo>
                      <a:pt x="399" y="239"/>
                    </a:lnTo>
                    <a:lnTo>
                      <a:pt x="406" y="239"/>
                    </a:lnTo>
                    <a:lnTo>
                      <a:pt x="413" y="240"/>
                    </a:lnTo>
                    <a:lnTo>
                      <a:pt x="417" y="244"/>
                    </a:lnTo>
                    <a:lnTo>
                      <a:pt x="421" y="248"/>
                    </a:lnTo>
                    <a:lnTo>
                      <a:pt x="424" y="252"/>
                    </a:lnTo>
                    <a:lnTo>
                      <a:pt x="429" y="253"/>
                    </a:lnTo>
                    <a:lnTo>
                      <a:pt x="435" y="253"/>
                    </a:lnTo>
                    <a:lnTo>
                      <a:pt x="441" y="253"/>
                    </a:lnTo>
                    <a:lnTo>
                      <a:pt x="444" y="252"/>
                    </a:lnTo>
                    <a:lnTo>
                      <a:pt x="449" y="252"/>
                    </a:lnTo>
                    <a:lnTo>
                      <a:pt x="454" y="251"/>
                    </a:lnTo>
                    <a:lnTo>
                      <a:pt x="460" y="250"/>
                    </a:lnTo>
                    <a:lnTo>
                      <a:pt x="466" y="248"/>
                    </a:lnTo>
                    <a:lnTo>
                      <a:pt x="472" y="248"/>
                    </a:lnTo>
                    <a:lnTo>
                      <a:pt x="476" y="248"/>
                    </a:lnTo>
                    <a:lnTo>
                      <a:pt x="480" y="250"/>
                    </a:lnTo>
                    <a:lnTo>
                      <a:pt x="474" y="234"/>
                    </a:lnTo>
                    <a:lnTo>
                      <a:pt x="477" y="230"/>
                    </a:lnTo>
                    <a:lnTo>
                      <a:pt x="483" y="225"/>
                    </a:lnTo>
                    <a:lnTo>
                      <a:pt x="490" y="222"/>
                    </a:lnTo>
                    <a:lnTo>
                      <a:pt x="499" y="220"/>
                    </a:lnTo>
                    <a:lnTo>
                      <a:pt x="492" y="216"/>
                    </a:lnTo>
                    <a:lnTo>
                      <a:pt x="482" y="215"/>
                    </a:lnTo>
                    <a:lnTo>
                      <a:pt x="473" y="216"/>
                    </a:lnTo>
                    <a:lnTo>
                      <a:pt x="466" y="217"/>
                    </a:lnTo>
                    <a:lnTo>
                      <a:pt x="461" y="211"/>
                    </a:lnTo>
                    <a:lnTo>
                      <a:pt x="454" y="216"/>
                    </a:lnTo>
                    <a:lnTo>
                      <a:pt x="446" y="220"/>
                    </a:lnTo>
                    <a:lnTo>
                      <a:pt x="437" y="220"/>
                    </a:lnTo>
                    <a:lnTo>
                      <a:pt x="430" y="219"/>
                    </a:lnTo>
                    <a:lnTo>
                      <a:pt x="437" y="216"/>
                    </a:lnTo>
                    <a:lnTo>
                      <a:pt x="444" y="212"/>
                    </a:lnTo>
                    <a:lnTo>
                      <a:pt x="449" y="206"/>
                    </a:lnTo>
                    <a:lnTo>
                      <a:pt x="452" y="201"/>
                    </a:lnTo>
                    <a:lnTo>
                      <a:pt x="447" y="204"/>
                    </a:lnTo>
                    <a:lnTo>
                      <a:pt x="442" y="206"/>
                    </a:lnTo>
                    <a:lnTo>
                      <a:pt x="435" y="208"/>
                    </a:lnTo>
                    <a:lnTo>
                      <a:pt x="429" y="208"/>
                    </a:lnTo>
                    <a:lnTo>
                      <a:pt x="422" y="208"/>
                    </a:lnTo>
                    <a:lnTo>
                      <a:pt x="416" y="206"/>
                    </a:lnTo>
                    <a:lnTo>
                      <a:pt x="412" y="202"/>
                    </a:lnTo>
                    <a:lnTo>
                      <a:pt x="408" y="198"/>
                    </a:lnTo>
                    <a:lnTo>
                      <a:pt x="413" y="197"/>
                    </a:lnTo>
                    <a:lnTo>
                      <a:pt x="417" y="197"/>
                    </a:lnTo>
                    <a:lnTo>
                      <a:pt x="422" y="197"/>
                    </a:lnTo>
                    <a:lnTo>
                      <a:pt x="427" y="197"/>
                    </a:lnTo>
                    <a:lnTo>
                      <a:pt x="422" y="193"/>
                    </a:lnTo>
                    <a:lnTo>
                      <a:pt x="415" y="189"/>
                    </a:lnTo>
                    <a:lnTo>
                      <a:pt x="407" y="184"/>
                    </a:lnTo>
                    <a:lnTo>
                      <a:pt x="399" y="182"/>
                    </a:lnTo>
                    <a:lnTo>
                      <a:pt x="405" y="181"/>
                    </a:lnTo>
                    <a:lnTo>
                      <a:pt x="411" y="177"/>
                    </a:lnTo>
                    <a:lnTo>
                      <a:pt x="415" y="173"/>
                    </a:lnTo>
                    <a:lnTo>
                      <a:pt x="419" y="169"/>
                    </a:lnTo>
                    <a:lnTo>
                      <a:pt x="415" y="170"/>
                    </a:lnTo>
                    <a:lnTo>
                      <a:pt x="411" y="171"/>
                    </a:lnTo>
                    <a:lnTo>
                      <a:pt x="405" y="173"/>
                    </a:lnTo>
                    <a:lnTo>
                      <a:pt x="399" y="174"/>
                    </a:lnTo>
                    <a:lnTo>
                      <a:pt x="393" y="174"/>
                    </a:lnTo>
                    <a:lnTo>
                      <a:pt x="388" y="174"/>
                    </a:lnTo>
                    <a:lnTo>
                      <a:pt x="383" y="173"/>
                    </a:lnTo>
                    <a:lnTo>
                      <a:pt x="378" y="171"/>
                    </a:lnTo>
                    <a:lnTo>
                      <a:pt x="380" y="166"/>
                    </a:lnTo>
                    <a:lnTo>
                      <a:pt x="383" y="161"/>
                    </a:lnTo>
                    <a:lnTo>
                      <a:pt x="389" y="160"/>
                    </a:lnTo>
                    <a:lnTo>
                      <a:pt x="397" y="159"/>
                    </a:lnTo>
                    <a:lnTo>
                      <a:pt x="392" y="155"/>
                    </a:lnTo>
                    <a:lnTo>
                      <a:pt x="386" y="154"/>
                    </a:lnTo>
                    <a:lnTo>
                      <a:pt x="381" y="154"/>
                    </a:lnTo>
                    <a:lnTo>
                      <a:pt x="374" y="155"/>
                    </a:lnTo>
                    <a:lnTo>
                      <a:pt x="375" y="153"/>
                    </a:lnTo>
                    <a:lnTo>
                      <a:pt x="378" y="151"/>
                    </a:lnTo>
                    <a:lnTo>
                      <a:pt x="383" y="148"/>
                    </a:lnTo>
                    <a:lnTo>
                      <a:pt x="389" y="147"/>
                    </a:lnTo>
                    <a:lnTo>
                      <a:pt x="394" y="146"/>
                    </a:lnTo>
                    <a:lnTo>
                      <a:pt x="400" y="145"/>
                    </a:lnTo>
                    <a:lnTo>
                      <a:pt x="407" y="144"/>
                    </a:lnTo>
                    <a:lnTo>
                      <a:pt x="413" y="144"/>
                    </a:lnTo>
                    <a:lnTo>
                      <a:pt x="407" y="140"/>
                    </a:lnTo>
                    <a:lnTo>
                      <a:pt x="400" y="137"/>
                    </a:lnTo>
                    <a:lnTo>
                      <a:pt x="392" y="135"/>
                    </a:lnTo>
                    <a:lnTo>
                      <a:pt x="385" y="132"/>
                    </a:lnTo>
                    <a:lnTo>
                      <a:pt x="376" y="131"/>
                    </a:lnTo>
                    <a:lnTo>
                      <a:pt x="368" y="129"/>
                    </a:lnTo>
                    <a:lnTo>
                      <a:pt x="360" y="129"/>
                    </a:lnTo>
                    <a:lnTo>
                      <a:pt x="353" y="129"/>
                    </a:lnTo>
                    <a:lnTo>
                      <a:pt x="358" y="124"/>
                    </a:lnTo>
                    <a:lnTo>
                      <a:pt x="363" y="118"/>
                    </a:lnTo>
                    <a:lnTo>
                      <a:pt x="371" y="115"/>
                    </a:lnTo>
                    <a:lnTo>
                      <a:pt x="381" y="112"/>
                    </a:lnTo>
                    <a:lnTo>
                      <a:pt x="375" y="110"/>
                    </a:lnTo>
                    <a:lnTo>
                      <a:pt x="369" y="109"/>
                    </a:lnTo>
                    <a:lnTo>
                      <a:pt x="360" y="109"/>
                    </a:lnTo>
                    <a:lnTo>
                      <a:pt x="350" y="109"/>
                    </a:lnTo>
                    <a:lnTo>
                      <a:pt x="360" y="106"/>
                    </a:lnTo>
                    <a:lnTo>
                      <a:pt x="368" y="101"/>
                    </a:lnTo>
                    <a:lnTo>
                      <a:pt x="375" y="94"/>
                    </a:lnTo>
                    <a:lnTo>
                      <a:pt x="377" y="89"/>
                    </a:lnTo>
                    <a:lnTo>
                      <a:pt x="369" y="90"/>
                    </a:lnTo>
                    <a:lnTo>
                      <a:pt x="362" y="90"/>
                    </a:lnTo>
                    <a:lnTo>
                      <a:pt x="354" y="90"/>
                    </a:lnTo>
                    <a:lnTo>
                      <a:pt x="347" y="90"/>
                    </a:lnTo>
                    <a:lnTo>
                      <a:pt x="340" y="89"/>
                    </a:lnTo>
                    <a:lnTo>
                      <a:pt x="336" y="87"/>
                    </a:lnTo>
                    <a:lnTo>
                      <a:pt x="331" y="86"/>
                    </a:lnTo>
                    <a:lnTo>
                      <a:pt x="328" y="84"/>
                    </a:lnTo>
                    <a:lnTo>
                      <a:pt x="332" y="81"/>
                    </a:lnTo>
                    <a:lnTo>
                      <a:pt x="339" y="79"/>
                    </a:lnTo>
                    <a:lnTo>
                      <a:pt x="347" y="78"/>
                    </a:lnTo>
                    <a:lnTo>
                      <a:pt x="358" y="78"/>
                    </a:lnTo>
                    <a:lnTo>
                      <a:pt x="354" y="74"/>
                    </a:lnTo>
                    <a:lnTo>
                      <a:pt x="350" y="70"/>
                    </a:lnTo>
                    <a:lnTo>
                      <a:pt x="344" y="67"/>
                    </a:lnTo>
                    <a:lnTo>
                      <a:pt x="337" y="64"/>
                    </a:lnTo>
                    <a:lnTo>
                      <a:pt x="330" y="62"/>
                    </a:lnTo>
                    <a:lnTo>
                      <a:pt x="322" y="61"/>
                    </a:lnTo>
                    <a:lnTo>
                      <a:pt x="315" y="60"/>
                    </a:lnTo>
                    <a:lnTo>
                      <a:pt x="309" y="59"/>
                    </a:lnTo>
                    <a:lnTo>
                      <a:pt x="314" y="56"/>
                    </a:lnTo>
                    <a:lnTo>
                      <a:pt x="318" y="54"/>
                    </a:lnTo>
                    <a:lnTo>
                      <a:pt x="324" y="53"/>
                    </a:lnTo>
                    <a:lnTo>
                      <a:pt x="330" y="52"/>
                    </a:lnTo>
                    <a:lnTo>
                      <a:pt x="327" y="51"/>
                    </a:lnTo>
                    <a:lnTo>
                      <a:pt x="321" y="51"/>
                    </a:lnTo>
                    <a:lnTo>
                      <a:pt x="313" y="52"/>
                    </a:lnTo>
                    <a:lnTo>
                      <a:pt x="306" y="54"/>
                    </a:lnTo>
                    <a:lnTo>
                      <a:pt x="297" y="55"/>
                    </a:lnTo>
                    <a:lnTo>
                      <a:pt x="289" y="55"/>
                    </a:lnTo>
                    <a:lnTo>
                      <a:pt x="280" y="54"/>
                    </a:lnTo>
                    <a:lnTo>
                      <a:pt x="274" y="49"/>
                    </a:lnTo>
                    <a:lnTo>
                      <a:pt x="276" y="46"/>
                    </a:lnTo>
                    <a:lnTo>
                      <a:pt x="280" y="41"/>
                    </a:lnTo>
                    <a:lnTo>
                      <a:pt x="289" y="37"/>
                    </a:lnTo>
                    <a:lnTo>
                      <a:pt x="297" y="33"/>
                    </a:lnTo>
                    <a:lnTo>
                      <a:pt x="289" y="33"/>
                    </a:lnTo>
                    <a:lnTo>
                      <a:pt x="279" y="35"/>
                    </a:lnTo>
                    <a:lnTo>
                      <a:pt x="271" y="37"/>
                    </a:lnTo>
                    <a:lnTo>
                      <a:pt x="266" y="40"/>
                    </a:lnTo>
                    <a:lnTo>
                      <a:pt x="267" y="33"/>
                    </a:lnTo>
                    <a:lnTo>
                      <a:pt x="270" y="26"/>
                    </a:lnTo>
                    <a:lnTo>
                      <a:pt x="275" y="20"/>
                    </a:lnTo>
                    <a:lnTo>
                      <a:pt x="280" y="14"/>
                    </a:lnTo>
                    <a:lnTo>
                      <a:pt x="276" y="15"/>
                    </a:lnTo>
                    <a:lnTo>
                      <a:pt x="269" y="16"/>
                    </a:lnTo>
                    <a:lnTo>
                      <a:pt x="262" y="17"/>
                    </a:lnTo>
                    <a:lnTo>
                      <a:pt x="254" y="18"/>
                    </a:lnTo>
                    <a:lnTo>
                      <a:pt x="246" y="20"/>
                    </a:lnTo>
                    <a:lnTo>
                      <a:pt x="238" y="21"/>
                    </a:lnTo>
                    <a:lnTo>
                      <a:pt x="232" y="22"/>
                    </a:lnTo>
                    <a:lnTo>
                      <a:pt x="226" y="22"/>
                    </a:lnTo>
                    <a:lnTo>
                      <a:pt x="229" y="16"/>
                    </a:lnTo>
                    <a:lnTo>
                      <a:pt x="233" y="10"/>
                    </a:lnTo>
                    <a:lnTo>
                      <a:pt x="240" y="6"/>
                    </a:lnTo>
                    <a:lnTo>
                      <a:pt x="247" y="3"/>
                    </a:lnTo>
                    <a:lnTo>
                      <a:pt x="241" y="3"/>
                    </a:lnTo>
                    <a:lnTo>
                      <a:pt x="234" y="5"/>
                    </a:lnTo>
                    <a:lnTo>
                      <a:pt x="229" y="7"/>
                    </a:lnTo>
                    <a:lnTo>
                      <a:pt x="223" y="9"/>
                    </a:lnTo>
                    <a:lnTo>
                      <a:pt x="217" y="13"/>
                    </a:lnTo>
                    <a:lnTo>
                      <a:pt x="211" y="16"/>
                    </a:lnTo>
                    <a:lnTo>
                      <a:pt x="208" y="20"/>
                    </a:lnTo>
                    <a:lnTo>
                      <a:pt x="205" y="23"/>
                    </a:lnTo>
                    <a:lnTo>
                      <a:pt x="203" y="20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8"/>
                    </a:lnTo>
                    <a:lnTo>
                      <a:pt x="192" y="18"/>
                    </a:lnTo>
                    <a:lnTo>
                      <a:pt x="184" y="25"/>
                    </a:lnTo>
                    <a:lnTo>
                      <a:pt x="176" y="28"/>
                    </a:lnTo>
                    <a:lnTo>
                      <a:pt x="170" y="29"/>
                    </a:lnTo>
                    <a:lnTo>
                      <a:pt x="169" y="25"/>
                    </a:lnTo>
                    <a:lnTo>
                      <a:pt x="168" y="17"/>
                    </a:lnTo>
                    <a:lnTo>
                      <a:pt x="168" y="8"/>
                    </a:lnTo>
                    <a:lnTo>
                      <a:pt x="168" y="0"/>
                    </a:lnTo>
                    <a:lnTo>
                      <a:pt x="163" y="10"/>
                    </a:lnTo>
                    <a:lnTo>
                      <a:pt x="155" y="22"/>
                    </a:lnTo>
                    <a:lnTo>
                      <a:pt x="146" y="31"/>
                    </a:lnTo>
                    <a:lnTo>
                      <a:pt x="135" y="35"/>
                    </a:lnTo>
                    <a:lnTo>
                      <a:pt x="135" y="30"/>
                    </a:lnTo>
                    <a:lnTo>
                      <a:pt x="137" y="26"/>
                    </a:lnTo>
                    <a:lnTo>
                      <a:pt x="138" y="22"/>
                    </a:lnTo>
                    <a:lnTo>
                      <a:pt x="140" y="16"/>
                    </a:lnTo>
                    <a:lnTo>
                      <a:pt x="135" y="17"/>
                    </a:lnTo>
                    <a:lnTo>
                      <a:pt x="132" y="20"/>
                    </a:lnTo>
                    <a:lnTo>
                      <a:pt x="127" y="24"/>
                    </a:lnTo>
                    <a:lnTo>
                      <a:pt x="122" y="30"/>
                    </a:lnTo>
                    <a:lnTo>
                      <a:pt x="117" y="36"/>
                    </a:lnTo>
                    <a:lnTo>
                      <a:pt x="111" y="40"/>
                    </a:lnTo>
                    <a:lnTo>
                      <a:pt x="106" y="43"/>
                    </a:lnTo>
                    <a:lnTo>
                      <a:pt x="100" y="44"/>
                    </a:lnTo>
                    <a:lnTo>
                      <a:pt x="99" y="38"/>
                    </a:lnTo>
                    <a:lnTo>
                      <a:pt x="95" y="32"/>
                    </a:lnTo>
                    <a:lnTo>
                      <a:pt x="91" y="29"/>
                    </a:lnTo>
                    <a:lnTo>
                      <a:pt x="85" y="26"/>
                    </a:lnTo>
                    <a:lnTo>
                      <a:pt x="87" y="30"/>
                    </a:lnTo>
                    <a:lnTo>
                      <a:pt x="87" y="36"/>
                    </a:lnTo>
                    <a:lnTo>
                      <a:pt x="87" y="43"/>
                    </a:lnTo>
                    <a:lnTo>
                      <a:pt x="86" y="48"/>
                    </a:lnTo>
                    <a:lnTo>
                      <a:pt x="81" y="47"/>
                    </a:lnTo>
                    <a:lnTo>
                      <a:pt x="77" y="46"/>
                    </a:lnTo>
                    <a:lnTo>
                      <a:pt x="71" y="45"/>
                    </a:lnTo>
                    <a:lnTo>
                      <a:pt x="68" y="45"/>
                    </a:lnTo>
                    <a:lnTo>
                      <a:pt x="69" y="48"/>
                    </a:lnTo>
                    <a:lnTo>
                      <a:pt x="69" y="53"/>
                    </a:lnTo>
                    <a:lnTo>
                      <a:pt x="69" y="59"/>
                    </a:lnTo>
                    <a:lnTo>
                      <a:pt x="69" y="62"/>
                    </a:lnTo>
                    <a:lnTo>
                      <a:pt x="66" y="61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3" y="61"/>
                    </a:lnTo>
                    <a:lnTo>
                      <a:pt x="39" y="61"/>
                    </a:lnTo>
                    <a:lnTo>
                      <a:pt x="34" y="62"/>
                    </a:lnTo>
                    <a:lnTo>
                      <a:pt x="43" y="66"/>
                    </a:lnTo>
                    <a:lnTo>
                      <a:pt x="50" y="71"/>
                    </a:lnTo>
                    <a:lnTo>
                      <a:pt x="55" y="79"/>
                    </a:lnTo>
                    <a:lnTo>
                      <a:pt x="55" y="86"/>
                    </a:lnTo>
                    <a:lnTo>
                      <a:pt x="48" y="89"/>
                    </a:lnTo>
                    <a:lnTo>
                      <a:pt x="41" y="91"/>
                    </a:lnTo>
                    <a:lnTo>
                      <a:pt x="35" y="94"/>
                    </a:lnTo>
                    <a:lnTo>
                      <a:pt x="31" y="97"/>
                    </a:lnTo>
                    <a:lnTo>
                      <a:pt x="26" y="99"/>
                    </a:lnTo>
                    <a:lnTo>
                      <a:pt x="23" y="102"/>
                    </a:lnTo>
                    <a:lnTo>
                      <a:pt x="20" y="106"/>
                    </a:lnTo>
                    <a:lnTo>
                      <a:pt x="20" y="109"/>
                    </a:lnTo>
                    <a:lnTo>
                      <a:pt x="25" y="108"/>
                    </a:lnTo>
                    <a:lnTo>
                      <a:pt x="32" y="107"/>
                    </a:lnTo>
                    <a:lnTo>
                      <a:pt x="38" y="107"/>
                    </a:lnTo>
                    <a:lnTo>
                      <a:pt x="43" y="107"/>
                    </a:lnTo>
                    <a:lnTo>
                      <a:pt x="41" y="112"/>
                    </a:lnTo>
                    <a:lnTo>
                      <a:pt x="36" y="115"/>
                    </a:lnTo>
                    <a:lnTo>
                      <a:pt x="33" y="117"/>
                    </a:lnTo>
                    <a:lnTo>
                      <a:pt x="27" y="118"/>
                    </a:lnTo>
                    <a:lnTo>
                      <a:pt x="21" y="120"/>
                    </a:lnTo>
                    <a:lnTo>
                      <a:pt x="17" y="118"/>
                    </a:lnTo>
                    <a:lnTo>
                      <a:pt x="11" y="118"/>
                    </a:lnTo>
                    <a:lnTo>
                      <a:pt x="5" y="116"/>
                    </a:lnTo>
                    <a:lnTo>
                      <a:pt x="9" y="124"/>
                    </a:lnTo>
                    <a:lnTo>
                      <a:pt x="16" y="131"/>
                    </a:lnTo>
                    <a:lnTo>
                      <a:pt x="25" y="135"/>
                    </a:lnTo>
                    <a:lnTo>
                      <a:pt x="34" y="135"/>
                    </a:lnTo>
                    <a:lnTo>
                      <a:pt x="32" y="138"/>
                    </a:lnTo>
                    <a:lnTo>
                      <a:pt x="30" y="140"/>
                    </a:lnTo>
                    <a:lnTo>
                      <a:pt x="25" y="144"/>
                    </a:lnTo>
                    <a:lnTo>
                      <a:pt x="20" y="146"/>
                    </a:lnTo>
                    <a:lnTo>
                      <a:pt x="16" y="148"/>
                    </a:lnTo>
                    <a:lnTo>
                      <a:pt x="10" y="151"/>
                    </a:lnTo>
                    <a:lnTo>
                      <a:pt x="5" y="153"/>
                    </a:lnTo>
                    <a:lnTo>
                      <a:pt x="0" y="155"/>
                    </a:lnTo>
                    <a:lnTo>
                      <a:pt x="5" y="160"/>
                    </a:lnTo>
                    <a:lnTo>
                      <a:pt x="12" y="162"/>
                    </a:lnTo>
                    <a:lnTo>
                      <a:pt x="19" y="164"/>
                    </a:lnTo>
                    <a:lnTo>
                      <a:pt x="27" y="163"/>
                    </a:lnTo>
                    <a:lnTo>
                      <a:pt x="24" y="168"/>
                    </a:lnTo>
                    <a:lnTo>
                      <a:pt x="19" y="174"/>
                    </a:lnTo>
                    <a:lnTo>
                      <a:pt x="12" y="179"/>
                    </a:lnTo>
                    <a:lnTo>
                      <a:pt x="8" y="182"/>
                    </a:lnTo>
                    <a:lnTo>
                      <a:pt x="18" y="181"/>
                    </a:lnTo>
                    <a:lnTo>
                      <a:pt x="27" y="177"/>
                    </a:lnTo>
                    <a:lnTo>
                      <a:pt x="35" y="174"/>
                    </a:lnTo>
                    <a:lnTo>
                      <a:pt x="41" y="169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36" name="Freeform 16"/>
              <p:cNvSpPr>
                <a:spLocks/>
              </p:cNvSpPr>
              <p:nvPr/>
            </p:nvSpPr>
            <p:spPr bwMode="auto">
              <a:xfrm>
                <a:off x="2185" y="2298"/>
                <a:ext cx="129" cy="93"/>
              </a:xfrm>
              <a:custGeom>
                <a:avLst/>
                <a:gdLst>
                  <a:gd name="T0" fmla="*/ 106 w 258"/>
                  <a:gd name="T1" fmla="*/ 8 h 185"/>
                  <a:gd name="T2" fmla="*/ 98 w 258"/>
                  <a:gd name="T3" fmla="*/ 23 h 185"/>
                  <a:gd name="T4" fmla="*/ 91 w 258"/>
                  <a:gd name="T5" fmla="*/ 34 h 185"/>
                  <a:gd name="T6" fmla="*/ 97 w 258"/>
                  <a:gd name="T7" fmla="*/ 42 h 185"/>
                  <a:gd name="T8" fmla="*/ 108 w 258"/>
                  <a:gd name="T9" fmla="*/ 47 h 185"/>
                  <a:gd name="T10" fmla="*/ 123 w 258"/>
                  <a:gd name="T11" fmla="*/ 52 h 185"/>
                  <a:gd name="T12" fmla="*/ 129 w 258"/>
                  <a:gd name="T13" fmla="*/ 61 h 185"/>
                  <a:gd name="T14" fmla="*/ 122 w 258"/>
                  <a:gd name="T15" fmla="*/ 61 h 185"/>
                  <a:gd name="T16" fmla="*/ 113 w 258"/>
                  <a:gd name="T17" fmla="*/ 61 h 185"/>
                  <a:gd name="T18" fmla="*/ 107 w 258"/>
                  <a:gd name="T19" fmla="*/ 62 h 185"/>
                  <a:gd name="T20" fmla="*/ 97 w 258"/>
                  <a:gd name="T21" fmla="*/ 60 h 185"/>
                  <a:gd name="T22" fmla="*/ 86 w 258"/>
                  <a:gd name="T23" fmla="*/ 57 h 185"/>
                  <a:gd name="T24" fmla="*/ 79 w 258"/>
                  <a:gd name="T25" fmla="*/ 62 h 185"/>
                  <a:gd name="T26" fmla="*/ 71 w 258"/>
                  <a:gd name="T27" fmla="*/ 73 h 185"/>
                  <a:gd name="T28" fmla="*/ 64 w 258"/>
                  <a:gd name="T29" fmla="*/ 86 h 185"/>
                  <a:gd name="T30" fmla="*/ 59 w 258"/>
                  <a:gd name="T31" fmla="*/ 88 h 185"/>
                  <a:gd name="T32" fmla="*/ 55 w 258"/>
                  <a:gd name="T33" fmla="*/ 90 h 185"/>
                  <a:gd name="T34" fmla="*/ 52 w 258"/>
                  <a:gd name="T35" fmla="*/ 89 h 185"/>
                  <a:gd name="T36" fmla="*/ 56 w 258"/>
                  <a:gd name="T37" fmla="*/ 77 h 185"/>
                  <a:gd name="T38" fmla="*/ 64 w 258"/>
                  <a:gd name="T39" fmla="*/ 64 h 185"/>
                  <a:gd name="T40" fmla="*/ 59 w 258"/>
                  <a:gd name="T41" fmla="*/ 61 h 185"/>
                  <a:gd name="T42" fmla="*/ 33 w 258"/>
                  <a:gd name="T43" fmla="*/ 73 h 185"/>
                  <a:gd name="T44" fmla="*/ 7 w 258"/>
                  <a:gd name="T45" fmla="*/ 83 h 185"/>
                  <a:gd name="T46" fmla="*/ 6 w 258"/>
                  <a:gd name="T47" fmla="*/ 81 h 185"/>
                  <a:gd name="T48" fmla="*/ 7 w 258"/>
                  <a:gd name="T49" fmla="*/ 74 h 185"/>
                  <a:gd name="T50" fmla="*/ 11 w 258"/>
                  <a:gd name="T51" fmla="*/ 66 h 185"/>
                  <a:gd name="T52" fmla="*/ 21 w 258"/>
                  <a:gd name="T53" fmla="*/ 63 h 185"/>
                  <a:gd name="T54" fmla="*/ 34 w 258"/>
                  <a:gd name="T55" fmla="*/ 58 h 185"/>
                  <a:gd name="T56" fmla="*/ 41 w 258"/>
                  <a:gd name="T57" fmla="*/ 54 h 185"/>
                  <a:gd name="T58" fmla="*/ 49 w 258"/>
                  <a:gd name="T59" fmla="*/ 50 h 185"/>
                  <a:gd name="T60" fmla="*/ 33 w 258"/>
                  <a:gd name="T61" fmla="*/ 50 h 185"/>
                  <a:gd name="T62" fmla="*/ 10 w 258"/>
                  <a:gd name="T63" fmla="*/ 50 h 185"/>
                  <a:gd name="T64" fmla="*/ 2 w 258"/>
                  <a:gd name="T65" fmla="*/ 48 h 185"/>
                  <a:gd name="T66" fmla="*/ 8 w 258"/>
                  <a:gd name="T67" fmla="*/ 42 h 185"/>
                  <a:gd name="T68" fmla="*/ 17 w 258"/>
                  <a:gd name="T69" fmla="*/ 36 h 185"/>
                  <a:gd name="T70" fmla="*/ 28 w 258"/>
                  <a:gd name="T71" fmla="*/ 38 h 185"/>
                  <a:gd name="T72" fmla="*/ 38 w 258"/>
                  <a:gd name="T73" fmla="*/ 39 h 185"/>
                  <a:gd name="T74" fmla="*/ 48 w 258"/>
                  <a:gd name="T75" fmla="*/ 38 h 185"/>
                  <a:gd name="T76" fmla="*/ 57 w 258"/>
                  <a:gd name="T77" fmla="*/ 35 h 185"/>
                  <a:gd name="T78" fmla="*/ 68 w 258"/>
                  <a:gd name="T79" fmla="*/ 31 h 185"/>
                  <a:gd name="T80" fmla="*/ 79 w 258"/>
                  <a:gd name="T81" fmla="*/ 25 h 185"/>
                  <a:gd name="T82" fmla="*/ 86 w 258"/>
                  <a:gd name="T83" fmla="*/ 13 h 185"/>
                  <a:gd name="T84" fmla="*/ 93 w 258"/>
                  <a:gd name="T85" fmla="*/ 4 h 1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58" h="185">
                    <a:moveTo>
                      <a:pt x="220" y="0"/>
                    </a:moveTo>
                    <a:lnTo>
                      <a:pt x="217" y="7"/>
                    </a:lnTo>
                    <a:lnTo>
                      <a:pt x="212" y="15"/>
                    </a:lnTo>
                    <a:lnTo>
                      <a:pt x="208" y="24"/>
                    </a:lnTo>
                    <a:lnTo>
                      <a:pt x="202" y="34"/>
                    </a:lnTo>
                    <a:lnTo>
                      <a:pt x="196" y="45"/>
                    </a:lnTo>
                    <a:lnTo>
                      <a:pt x="190" y="54"/>
                    </a:lnTo>
                    <a:lnTo>
                      <a:pt x="186" y="62"/>
                    </a:lnTo>
                    <a:lnTo>
                      <a:pt x="182" y="68"/>
                    </a:lnTo>
                    <a:lnTo>
                      <a:pt x="188" y="72"/>
                    </a:lnTo>
                    <a:lnTo>
                      <a:pt x="193" y="78"/>
                    </a:lnTo>
                    <a:lnTo>
                      <a:pt x="194" y="84"/>
                    </a:lnTo>
                    <a:lnTo>
                      <a:pt x="195" y="88"/>
                    </a:lnTo>
                    <a:lnTo>
                      <a:pt x="204" y="92"/>
                    </a:lnTo>
                    <a:lnTo>
                      <a:pt x="215" y="94"/>
                    </a:lnTo>
                    <a:lnTo>
                      <a:pt x="225" y="96"/>
                    </a:lnTo>
                    <a:lnTo>
                      <a:pt x="235" y="100"/>
                    </a:lnTo>
                    <a:lnTo>
                      <a:pt x="246" y="103"/>
                    </a:lnTo>
                    <a:lnTo>
                      <a:pt x="253" y="108"/>
                    </a:lnTo>
                    <a:lnTo>
                      <a:pt x="257" y="114"/>
                    </a:lnTo>
                    <a:lnTo>
                      <a:pt x="258" y="122"/>
                    </a:lnTo>
                    <a:lnTo>
                      <a:pt x="254" y="121"/>
                    </a:lnTo>
                    <a:lnTo>
                      <a:pt x="248" y="121"/>
                    </a:lnTo>
                    <a:lnTo>
                      <a:pt x="243" y="121"/>
                    </a:lnTo>
                    <a:lnTo>
                      <a:pt x="238" y="121"/>
                    </a:lnTo>
                    <a:lnTo>
                      <a:pt x="232" y="121"/>
                    </a:lnTo>
                    <a:lnTo>
                      <a:pt x="226" y="122"/>
                    </a:lnTo>
                    <a:lnTo>
                      <a:pt x="222" y="122"/>
                    </a:lnTo>
                    <a:lnTo>
                      <a:pt x="218" y="123"/>
                    </a:lnTo>
                    <a:lnTo>
                      <a:pt x="213" y="123"/>
                    </a:lnTo>
                    <a:lnTo>
                      <a:pt x="208" y="123"/>
                    </a:lnTo>
                    <a:lnTo>
                      <a:pt x="201" y="122"/>
                    </a:lnTo>
                    <a:lnTo>
                      <a:pt x="193" y="119"/>
                    </a:lnTo>
                    <a:lnTo>
                      <a:pt x="186" y="117"/>
                    </a:lnTo>
                    <a:lnTo>
                      <a:pt x="178" y="115"/>
                    </a:lnTo>
                    <a:lnTo>
                      <a:pt x="172" y="113"/>
                    </a:lnTo>
                    <a:lnTo>
                      <a:pt x="167" y="111"/>
                    </a:lnTo>
                    <a:lnTo>
                      <a:pt x="163" y="116"/>
                    </a:lnTo>
                    <a:lnTo>
                      <a:pt x="158" y="123"/>
                    </a:lnTo>
                    <a:lnTo>
                      <a:pt x="152" y="130"/>
                    </a:lnTo>
                    <a:lnTo>
                      <a:pt x="147" y="138"/>
                    </a:lnTo>
                    <a:lnTo>
                      <a:pt x="141" y="146"/>
                    </a:lnTo>
                    <a:lnTo>
                      <a:pt x="135" y="155"/>
                    </a:lnTo>
                    <a:lnTo>
                      <a:pt x="131" y="163"/>
                    </a:lnTo>
                    <a:lnTo>
                      <a:pt x="127" y="171"/>
                    </a:lnTo>
                    <a:lnTo>
                      <a:pt x="124" y="172"/>
                    </a:lnTo>
                    <a:lnTo>
                      <a:pt x="120" y="173"/>
                    </a:lnTo>
                    <a:lnTo>
                      <a:pt x="117" y="175"/>
                    </a:lnTo>
                    <a:lnTo>
                      <a:pt x="113" y="175"/>
                    </a:lnTo>
                    <a:lnTo>
                      <a:pt x="111" y="177"/>
                    </a:lnTo>
                    <a:lnTo>
                      <a:pt x="110" y="179"/>
                    </a:lnTo>
                    <a:lnTo>
                      <a:pt x="108" y="182"/>
                    </a:lnTo>
                    <a:lnTo>
                      <a:pt x="105" y="185"/>
                    </a:lnTo>
                    <a:lnTo>
                      <a:pt x="103" y="178"/>
                    </a:lnTo>
                    <a:lnTo>
                      <a:pt x="104" y="170"/>
                    </a:lnTo>
                    <a:lnTo>
                      <a:pt x="106" y="162"/>
                    </a:lnTo>
                    <a:lnTo>
                      <a:pt x="111" y="153"/>
                    </a:lnTo>
                    <a:lnTo>
                      <a:pt x="116" y="144"/>
                    </a:lnTo>
                    <a:lnTo>
                      <a:pt x="121" y="136"/>
                    </a:lnTo>
                    <a:lnTo>
                      <a:pt x="127" y="127"/>
                    </a:lnTo>
                    <a:lnTo>
                      <a:pt x="132" y="122"/>
                    </a:lnTo>
                    <a:lnTo>
                      <a:pt x="128" y="117"/>
                    </a:lnTo>
                    <a:lnTo>
                      <a:pt x="118" y="122"/>
                    </a:lnTo>
                    <a:lnTo>
                      <a:pt x="103" y="129"/>
                    </a:lnTo>
                    <a:lnTo>
                      <a:pt x="85" y="137"/>
                    </a:lnTo>
                    <a:lnTo>
                      <a:pt x="65" y="145"/>
                    </a:lnTo>
                    <a:lnTo>
                      <a:pt x="45" y="153"/>
                    </a:lnTo>
                    <a:lnTo>
                      <a:pt x="27" y="160"/>
                    </a:lnTo>
                    <a:lnTo>
                      <a:pt x="13" y="165"/>
                    </a:lnTo>
                    <a:lnTo>
                      <a:pt x="4" y="169"/>
                    </a:lnTo>
                    <a:lnTo>
                      <a:pt x="7" y="165"/>
                    </a:lnTo>
                    <a:lnTo>
                      <a:pt x="11" y="161"/>
                    </a:lnTo>
                    <a:lnTo>
                      <a:pt x="14" y="157"/>
                    </a:lnTo>
                    <a:lnTo>
                      <a:pt x="14" y="153"/>
                    </a:lnTo>
                    <a:lnTo>
                      <a:pt x="14" y="147"/>
                    </a:lnTo>
                    <a:lnTo>
                      <a:pt x="15" y="141"/>
                    </a:lnTo>
                    <a:lnTo>
                      <a:pt x="18" y="136"/>
                    </a:lnTo>
                    <a:lnTo>
                      <a:pt x="22" y="132"/>
                    </a:lnTo>
                    <a:lnTo>
                      <a:pt x="27" y="131"/>
                    </a:lnTo>
                    <a:lnTo>
                      <a:pt x="34" y="129"/>
                    </a:lnTo>
                    <a:lnTo>
                      <a:pt x="42" y="125"/>
                    </a:lnTo>
                    <a:lnTo>
                      <a:pt x="51" y="122"/>
                    </a:lnTo>
                    <a:lnTo>
                      <a:pt x="60" y="118"/>
                    </a:lnTo>
                    <a:lnTo>
                      <a:pt x="68" y="116"/>
                    </a:lnTo>
                    <a:lnTo>
                      <a:pt x="74" y="114"/>
                    </a:lnTo>
                    <a:lnTo>
                      <a:pt x="78" y="111"/>
                    </a:lnTo>
                    <a:lnTo>
                      <a:pt x="82" y="108"/>
                    </a:lnTo>
                    <a:lnTo>
                      <a:pt x="87" y="104"/>
                    </a:lnTo>
                    <a:lnTo>
                      <a:pt x="93" y="101"/>
                    </a:lnTo>
                    <a:lnTo>
                      <a:pt x="98" y="99"/>
                    </a:lnTo>
                    <a:lnTo>
                      <a:pt x="90" y="99"/>
                    </a:lnTo>
                    <a:lnTo>
                      <a:pt x="79" y="100"/>
                    </a:lnTo>
                    <a:lnTo>
                      <a:pt x="65" y="100"/>
                    </a:lnTo>
                    <a:lnTo>
                      <a:pt x="50" y="100"/>
                    </a:lnTo>
                    <a:lnTo>
                      <a:pt x="35" y="100"/>
                    </a:lnTo>
                    <a:lnTo>
                      <a:pt x="20" y="100"/>
                    </a:lnTo>
                    <a:lnTo>
                      <a:pt x="9" y="100"/>
                    </a:lnTo>
                    <a:lnTo>
                      <a:pt x="0" y="100"/>
                    </a:lnTo>
                    <a:lnTo>
                      <a:pt x="3" y="96"/>
                    </a:lnTo>
                    <a:lnTo>
                      <a:pt x="5" y="92"/>
                    </a:lnTo>
                    <a:lnTo>
                      <a:pt x="10" y="87"/>
                    </a:lnTo>
                    <a:lnTo>
                      <a:pt x="15" y="83"/>
                    </a:lnTo>
                    <a:lnTo>
                      <a:pt x="21" y="78"/>
                    </a:lnTo>
                    <a:lnTo>
                      <a:pt x="27" y="75"/>
                    </a:lnTo>
                    <a:lnTo>
                      <a:pt x="34" y="72"/>
                    </a:lnTo>
                    <a:lnTo>
                      <a:pt x="41" y="72"/>
                    </a:lnTo>
                    <a:lnTo>
                      <a:pt x="48" y="73"/>
                    </a:lnTo>
                    <a:lnTo>
                      <a:pt x="55" y="75"/>
                    </a:lnTo>
                    <a:lnTo>
                      <a:pt x="63" y="76"/>
                    </a:lnTo>
                    <a:lnTo>
                      <a:pt x="70" y="76"/>
                    </a:lnTo>
                    <a:lnTo>
                      <a:pt x="76" y="77"/>
                    </a:lnTo>
                    <a:lnTo>
                      <a:pt x="83" y="77"/>
                    </a:lnTo>
                    <a:lnTo>
                      <a:pt x="90" y="77"/>
                    </a:lnTo>
                    <a:lnTo>
                      <a:pt x="96" y="76"/>
                    </a:lnTo>
                    <a:lnTo>
                      <a:pt x="102" y="75"/>
                    </a:lnTo>
                    <a:lnTo>
                      <a:pt x="108" y="72"/>
                    </a:lnTo>
                    <a:lnTo>
                      <a:pt x="114" y="70"/>
                    </a:lnTo>
                    <a:lnTo>
                      <a:pt x="121" y="67"/>
                    </a:lnTo>
                    <a:lnTo>
                      <a:pt x="129" y="63"/>
                    </a:lnTo>
                    <a:lnTo>
                      <a:pt x="136" y="61"/>
                    </a:lnTo>
                    <a:lnTo>
                      <a:pt x="144" y="58"/>
                    </a:lnTo>
                    <a:lnTo>
                      <a:pt x="152" y="57"/>
                    </a:lnTo>
                    <a:lnTo>
                      <a:pt x="157" y="50"/>
                    </a:lnTo>
                    <a:lnTo>
                      <a:pt x="162" y="44"/>
                    </a:lnTo>
                    <a:lnTo>
                      <a:pt x="167" y="34"/>
                    </a:lnTo>
                    <a:lnTo>
                      <a:pt x="172" y="26"/>
                    </a:lnTo>
                    <a:lnTo>
                      <a:pt x="178" y="18"/>
                    </a:lnTo>
                    <a:lnTo>
                      <a:pt x="182" y="11"/>
                    </a:lnTo>
                    <a:lnTo>
                      <a:pt x="186" y="7"/>
                    </a:lnTo>
                    <a:lnTo>
                      <a:pt x="188" y="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37" name="Freeform 17"/>
              <p:cNvSpPr>
                <a:spLocks/>
              </p:cNvSpPr>
              <p:nvPr/>
            </p:nvSpPr>
            <p:spPr bwMode="auto">
              <a:xfrm>
                <a:off x="2056" y="2290"/>
                <a:ext cx="133" cy="94"/>
              </a:xfrm>
              <a:custGeom>
                <a:avLst/>
                <a:gdLst>
                  <a:gd name="T0" fmla="*/ 130 w 266"/>
                  <a:gd name="T1" fmla="*/ 16 h 188"/>
                  <a:gd name="T2" fmla="*/ 123 w 266"/>
                  <a:gd name="T3" fmla="*/ 25 h 188"/>
                  <a:gd name="T4" fmla="*/ 116 w 266"/>
                  <a:gd name="T5" fmla="*/ 35 h 188"/>
                  <a:gd name="T6" fmla="*/ 111 w 266"/>
                  <a:gd name="T7" fmla="*/ 46 h 188"/>
                  <a:gd name="T8" fmla="*/ 116 w 266"/>
                  <a:gd name="T9" fmla="*/ 55 h 188"/>
                  <a:gd name="T10" fmla="*/ 109 w 266"/>
                  <a:gd name="T11" fmla="*/ 58 h 188"/>
                  <a:gd name="T12" fmla="*/ 105 w 266"/>
                  <a:gd name="T13" fmla="*/ 59 h 188"/>
                  <a:gd name="T14" fmla="*/ 102 w 266"/>
                  <a:gd name="T15" fmla="*/ 62 h 188"/>
                  <a:gd name="T16" fmla="*/ 98 w 266"/>
                  <a:gd name="T17" fmla="*/ 67 h 188"/>
                  <a:gd name="T18" fmla="*/ 101 w 266"/>
                  <a:gd name="T19" fmla="*/ 75 h 188"/>
                  <a:gd name="T20" fmla="*/ 104 w 266"/>
                  <a:gd name="T21" fmla="*/ 86 h 188"/>
                  <a:gd name="T22" fmla="*/ 98 w 266"/>
                  <a:gd name="T23" fmla="*/ 91 h 188"/>
                  <a:gd name="T24" fmla="*/ 93 w 266"/>
                  <a:gd name="T25" fmla="*/ 84 h 188"/>
                  <a:gd name="T26" fmla="*/ 89 w 266"/>
                  <a:gd name="T27" fmla="*/ 77 h 188"/>
                  <a:gd name="T28" fmla="*/ 82 w 266"/>
                  <a:gd name="T29" fmla="*/ 69 h 188"/>
                  <a:gd name="T30" fmla="*/ 73 w 266"/>
                  <a:gd name="T31" fmla="*/ 66 h 188"/>
                  <a:gd name="T32" fmla="*/ 62 w 266"/>
                  <a:gd name="T33" fmla="*/ 71 h 188"/>
                  <a:gd name="T34" fmla="*/ 54 w 266"/>
                  <a:gd name="T35" fmla="*/ 77 h 188"/>
                  <a:gd name="T36" fmla="*/ 48 w 266"/>
                  <a:gd name="T37" fmla="*/ 81 h 188"/>
                  <a:gd name="T38" fmla="*/ 44 w 266"/>
                  <a:gd name="T39" fmla="*/ 82 h 188"/>
                  <a:gd name="T40" fmla="*/ 36 w 266"/>
                  <a:gd name="T41" fmla="*/ 83 h 188"/>
                  <a:gd name="T42" fmla="*/ 27 w 266"/>
                  <a:gd name="T43" fmla="*/ 85 h 188"/>
                  <a:gd name="T44" fmla="*/ 19 w 266"/>
                  <a:gd name="T45" fmla="*/ 90 h 188"/>
                  <a:gd name="T46" fmla="*/ 13 w 266"/>
                  <a:gd name="T47" fmla="*/ 94 h 188"/>
                  <a:gd name="T48" fmla="*/ 18 w 266"/>
                  <a:gd name="T49" fmla="*/ 83 h 188"/>
                  <a:gd name="T50" fmla="*/ 25 w 266"/>
                  <a:gd name="T51" fmla="*/ 75 h 188"/>
                  <a:gd name="T52" fmla="*/ 31 w 266"/>
                  <a:gd name="T53" fmla="*/ 71 h 188"/>
                  <a:gd name="T54" fmla="*/ 39 w 266"/>
                  <a:gd name="T55" fmla="*/ 67 h 188"/>
                  <a:gd name="T56" fmla="*/ 48 w 266"/>
                  <a:gd name="T57" fmla="*/ 63 h 188"/>
                  <a:gd name="T58" fmla="*/ 56 w 266"/>
                  <a:gd name="T59" fmla="*/ 60 h 188"/>
                  <a:gd name="T60" fmla="*/ 43 w 266"/>
                  <a:gd name="T61" fmla="*/ 59 h 188"/>
                  <a:gd name="T62" fmla="*/ 30 w 266"/>
                  <a:gd name="T63" fmla="*/ 58 h 188"/>
                  <a:gd name="T64" fmla="*/ 18 w 266"/>
                  <a:gd name="T65" fmla="*/ 56 h 188"/>
                  <a:gd name="T66" fmla="*/ 10 w 266"/>
                  <a:gd name="T67" fmla="*/ 54 h 188"/>
                  <a:gd name="T68" fmla="*/ 4 w 266"/>
                  <a:gd name="T69" fmla="*/ 56 h 188"/>
                  <a:gd name="T70" fmla="*/ 0 w 266"/>
                  <a:gd name="T71" fmla="*/ 60 h 188"/>
                  <a:gd name="T72" fmla="*/ 0 w 266"/>
                  <a:gd name="T73" fmla="*/ 55 h 188"/>
                  <a:gd name="T74" fmla="*/ 2 w 266"/>
                  <a:gd name="T75" fmla="*/ 52 h 188"/>
                  <a:gd name="T76" fmla="*/ 9 w 266"/>
                  <a:gd name="T77" fmla="*/ 46 h 188"/>
                  <a:gd name="T78" fmla="*/ 18 w 266"/>
                  <a:gd name="T79" fmla="*/ 42 h 188"/>
                  <a:gd name="T80" fmla="*/ 25 w 266"/>
                  <a:gd name="T81" fmla="*/ 43 h 188"/>
                  <a:gd name="T82" fmla="*/ 37 w 266"/>
                  <a:gd name="T83" fmla="*/ 44 h 188"/>
                  <a:gd name="T84" fmla="*/ 48 w 266"/>
                  <a:gd name="T85" fmla="*/ 45 h 188"/>
                  <a:gd name="T86" fmla="*/ 57 w 266"/>
                  <a:gd name="T87" fmla="*/ 47 h 188"/>
                  <a:gd name="T88" fmla="*/ 65 w 266"/>
                  <a:gd name="T89" fmla="*/ 47 h 188"/>
                  <a:gd name="T90" fmla="*/ 73 w 266"/>
                  <a:gd name="T91" fmla="*/ 47 h 188"/>
                  <a:gd name="T92" fmla="*/ 80 w 266"/>
                  <a:gd name="T93" fmla="*/ 47 h 188"/>
                  <a:gd name="T94" fmla="*/ 84 w 266"/>
                  <a:gd name="T95" fmla="*/ 47 h 188"/>
                  <a:gd name="T96" fmla="*/ 88 w 266"/>
                  <a:gd name="T97" fmla="*/ 40 h 188"/>
                  <a:gd name="T98" fmla="*/ 95 w 266"/>
                  <a:gd name="T99" fmla="*/ 35 h 188"/>
                  <a:gd name="T100" fmla="*/ 104 w 266"/>
                  <a:gd name="T101" fmla="*/ 29 h 188"/>
                  <a:gd name="T102" fmla="*/ 112 w 266"/>
                  <a:gd name="T103" fmla="*/ 23 h 188"/>
                  <a:gd name="T104" fmla="*/ 120 w 266"/>
                  <a:gd name="T105" fmla="*/ 11 h 188"/>
                  <a:gd name="T106" fmla="*/ 126 w 266"/>
                  <a:gd name="T107" fmla="*/ 0 h 1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66" h="188">
                    <a:moveTo>
                      <a:pt x="266" y="25"/>
                    </a:moveTo>
                    <a:lnTo>
                      <a:pt x="259" y="32"/>
                    </a:lnTo>
                    <a:lnTo>
                      <a:pt x="253" y="41"/>
                    </a:lnTo>
                    <a:lnTo>
                      <a:pt x="245" y="49"/>
                    </a:lnTo>
                    <a:lnTo>
                      <a:pt x="238" y="59"/>
                    </a:lnTo>
                    <a:lnTo>
                      <a:pt x="232" y="70"/>
                    </a:lnTo>
                    <a:lnTo>
                      <a:pt x="226" y="80"/>
                    </a:lnTo>
                    <a:lnTo>
                      <a:pt x="221" y="92"/>
                    </a:lnTo>
                    <a:lnTo>
                      <a:pt x="217" y="103"/>
                    </a:lnTo>
                    <a:lnTo>
                      <a:pt x="231" y="110"/>
                    </a:lnTo>
                    <a:lnTo>
                      <a:pt x="225" y="118"/>
                    </a:lnTo>
                    <a:lnTo>
                      <a:pt x="218" y="115"/>
                    </a:lnTo>
                    <a:lnTo>
                      <a:pt x="214" y="115"/>
                    </a:lnTo>
                    <a:lnTo>
                      <a:pt x="210" y="117"/>
                    </a:lnTo>
                    <a:lnTo>
                      <a:pt x="207" y="119"/>
                    </a:lnTo>
                    <a:lnTo>
                      <a:pt x="203" y="123"/>
                    </a:lnTo>
                    <a:lnTo>
                      <a:pt x="199" y="128"/>
                    </a:lnTo>
                    <a:lnTo>
                      <a:pt x="195" y="134"/>
                    </a:lnTo>
                    <a:lnTo>
                      <a:pt x="196" y="141"/>
                    </a:lnTo>
                    <a:lnTo>
                      <a:pt x="201" y="149"/>
                    </a:lnTo>
                    <a:lnTo>
                      <a:pt x="206" y="159"/>
                    </a:lnTo>
                    <a:lnTo>
                      <a:pt x="208" y="172"/>
                    </a:lnTo>
                    <a:lnTo>
                      <a:pt x="205" y="186"/>
                    </a:lnTo>
                    <a:lnTo>
                      <a:pt x="196" y="182"/>
                    </a:lnTo>
                    <a:lnTo>
                      <a:pt x="191" y="176"/>
                    </a:lnTo>
                    <a:lnTo>
                      <a:pt x="186" y="167"/>
                    </a:lnTo>
                    <a:lnTo>
                      <a:pt x="183" y="159"/>
                    </a:lnTo>
                    <a:lnTo>
                      <a:pt x="178" y="154"/>
                    </a:lnTo>
                    <a:lnTo>
                      <a:pt x="171" y="146"/>
                    </a:lnTo>
                    <a:lnTo>
                      <a:pt x="164" y="138"/>
                    </a:lnTo>
                    <a:lnTo>
                      <a:pt x="160" y="126"/>
                    </a:lnTo>
                    <a:lnTo>
                      <a:pt x="145" y="131"/>
                    </a:lnTo>
                    <a:lnTo>
                      <a:pt x="133" y="135"/>
                    </a:lnTo>
                    <a:lnTo>
                      <a:pt x="123" y="141"/>
                    </a:lnTo>
                    <a:lnTo>
                      <a:pt x="114" y="147"/>
                    </a:lnTo>
                    <a:lnTo>
                      <a:pt x="107" y="153"/>
                    </a:lnTo>
                    <a:lnTo>
                      <a:pt x="101" y="157"/>
                    </a:lnTo>
                    <a:lnTo>
                      <a:pt x="96" y="161"/>
                    </a:lnTo>
                    <a:lnTo>
                      <a:pt x="92" y="163"/>
                    </a:lnTo>
                    <a:lnTo>
                      <a:pt x="87" y="164"/>
                    </a:lnTo>
                    <a:lnTo>
                      <a:pt x="80" y="165"/>
                    </a:lnTo>
                    <a:lnTo>
                      <a:pt x="71" y="166"/>
                    </a:lnTo>
                    <a:lnTo>
                      <a:pt x="63" y="167"/>
                    </a:lnTo>
                    <a:lnTo>
                      <a:pt x="54" y="170"/>
                    </a:lnTo>
                    <a:lnTo>
                      <a:pt x="46" y="174"/>
                    </a:lnTo>
                    <a:lnTo>
                      <a:pt x="38" y="180"/>
                    </a:lnTo>
                    <a:lnTo>
                      <a:pt x="33" y="188"/>
                    </a:lnTo>
                    <a:lnTo>
                      <a:pt x="25" y="188"/>
                    </a:lnTo>
                    <a:lnTo>
                      <a:pt x="30" y="177"/>
                    </a:lnTo>
                    <a:lnTo>
                      <a:pt x="36" y="165"/>
                    </a:lnTo>
                    <a:lnTo>
                      <a:pt x="43" y="156"/>
                    </a:lnTo>
                    <a:lnTo>
                      <a:pt x="50" y="149"/>
                    </a:lnTo>
                    <a:lnTo>
                      <a:pt x="55" y="147"/>
                    </a:lnTo>
                    <a:lnTo>
                      <a:pt x="62" y="142"/>
                    </a:lnTo>
                    <a:lnTo>
                      <a:pt x="70" y="139"/>
                    </a:lnTo>
                    <a:lnTo>
                      <a:pt x="78" y="134"/>
                    </a:lnTo>
                    <a:lnTo>
                      <a:pt x="87" y="130"/>
                    </a:lnTo>
                    <a:lnTo>
                      <a:pt x="96" y="125"/>
                    </a:lnTo>
                    <a:lnTo>
                      <a:pt x="104" y="123"/>
                    </a:lnTo>
                    <a:lnTo>
                      <a:pt x="112" y="120"/>
                    </a:lnTo>
                    <a:lnTo>
                      <a:pt x="100" y="119"/>
                    </a:lnTo>
                    <a:lnTo>
                      <a:pt x="86" y="118"/>
                    </a:lnTo>
                    <a:lnTo>
                      <a:pt x="72" y="117"/>
                    </a:lnTo>
                    <a:lnTo>
                      <a:pt x="59" y="115"/>
                    </a:lnTo>
                    <a:lnTo>
                      <a:pt x="47" y="113"/>
                    </a:lnTo>
                    <a:lnTo>
                      <a:pt x="35" y="111"/>
                    </a:lnTo>
                    <a:lnTo>
                      <a:pt x="26" y="109"/>
                    </a:lnTo>
                    <a:lnTo>
                      <a:pt x="19" y="107"/>
                    </a:lnTo>
                    <a:lnTo>
                      <a:pt x="15" y="109"/>
                    </a:lnTo>
                    <a:lnTo>
                      <a:pt x="8" y="112"/>
                    </a:lnTo>
                    <a:lnTo>
                      <a:pt x="3" y="116"/>
                    </a:lnTo>
                    <a:lnTo>
                      <a:pt x="0" y="119"/>
                    </a:lnTo>
                    <a:lnTo>
                      <a:pt x="0" y="115"/>
                    </a:lnTo>
                    <a:lnTo>
                      <a:pt x="0" y="110"/>
                    </a:lnTo>
                    <a:lnTo>
                      <a:pt x="1" y="107"/>
                    </a:lnTo>
                    <a:lnTo>
                      <a:pt x="4" y="103"/>
                    </a:lnTo>
                    <a:lnTo>
                      <a:pt x="10" y="98"/>
                    </a:lnTo>
                    <a:lnTo>
                      <a:pt x="18" y="92"/>
                    </a:lnTo>
                    <a:lnTo>
                      <a:pt x="27" y="86"/>
                    </a:lnTo>
                    <a:lnTo>
                      <a:pt x="36" y="84"/>
                    </a:lnTo>
                    <a:lnTo>
                      <a:pt x="42" y="85"/>
                    </a:lnTo>
                    <a:lnTo>
                      <a:pt x="50" y="85"/>
                    </a:lnTo>
                    <a:lnTo>
                      <a:pt x="61" y="86"/>
                    </a:lnTo>
                    <a:lnTo>
                      <a:pt x="73" y="88"/>
                    </a:lnTo>
                    <a:lnTo>
                      <a:pt x="85" y="89"/>
                    </a:lnTo>
                    <a:lnTo>
                      <a:pt x="96" y="90"/>
                    </a:lnTo>
                    <a:lnTo>
                      <a:pt x="106" y="92"/>
                    </a:lnTo>
                    <a:lnTo>
                      <a:pt x="114" y="93"/>
                    </a:lnTo>
                    <a:lnTo>
                      <a:pt x="120" y="93"/>
                    </a:lnTo>
                    <a:lnTo>
                      <a:pt x="129" y="93"/>
                    </a:lnTo>
                    <a:lnTo>
                      <a:pt x="137" y="93"/>
                    </a:lnTo>
                    <a:lnTo>
                      <a:pt x="145" y="93"/>
                    </a:lnTo>
                    <a:lnTo>
                      <a:pt x="153" y="93"/>
                    </a:lnTo>
                    <a:lnTo>
                      <a:pt x="160" y="93"/>
                    </a:lnTo>
                    <a:lnTo>
                      <a:pt x="164" y="93"/>
                    </a:lnTo>
                    <a:lnTo>
                      <a:pt x="168" y="93"/>
                    </a:lnTo>
                    <a:lnTo>
                      <a:pt x="170" y="87"/>
                    </a:lnTo>
                    <a:lnTo>
                      <a:pt x="175" y="80"/>
                    </a:lnTo>
                    <a:lnTo>
                      <a:pt x="181" y="74"/>
                    </a:lnTo>
                    <a:lnTo>
                      <a:pt x="190" y="69"/>
                    </a:lnTo>
                    <a:lnTo>
                      <a:pt x="198" y="64"/>
                    </a:lnTo>
                    <a:lnTo>
                      <a:pt x="207" y="58"/>
                    </a:lnTo>
                    <a:lnTo>
                      <a:pt x="215" y="52"/>
                    </a:lnTo>
                    <a:lnTo>
                      <a:pt x="223" y="46"/>
                    </a:lnTo>
                    <a:lnTo>
                      <a:pt x="230" y="35"/>
                    </a:lnTo>
                    <a:lnTo>
                      <a:pt x="239" y="21"/>
                    </a:lnTo>
                    <a:lnTo>
                      <a:pt x="246" y="9"/>
                    </a:lnTo>
                    <a:lnTo>
                      <a:pt x="251" y="0"/>
                    </a:lnTo>
                    <a:lnTo>
                      <a:pt x="266" y="25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38" name="Freeform 18"/>
              <p:cNvSpPr>
                <a:spLocks/>
              </p:cNvSpPr>
              <p:nvPr/>
            </p:nvSpPr>
            <p:spPr bwMode="auto">
              <a:xfrm>
                <a:off x="1985" y="2067"/>
                <a:ext cx="310" cy="241"/>
              </a:xfrm>
              <a:custGeom>
                <a:avLst/>
                <a:gdLst>
                  <a:gd name="T0" fmla="*/ 302 w 619"/>
                  <a:gd name="T1" fmla="*/ 217 h 482"/>
                  <a:gd name="T2" fmla="*/ 290 w 619"/>
                  <a:gd name="T3" fmla="*/ 206 h 482"/>
                  <a:gd name="T4" fmla="*/ 273 w 619"/>
                  <a:gd name="T5" fmla="*/ 193 h 482"/>
                  <a:gd name="T6" fmla="*/ 266 w 619"/>
                  <a:gd name="T7" fmla="*/ 210 h 482"/>
                  <a:gd name="T8" fmla="*/ 252 w 619"/>
                  <a:gd name="T9" fmla="*/ 217 h 482"/>
                  <a:gd name="T10" fmla="*/ 235 w 619"/>
                  <a:gd name="T11" fmla="*/ 213 h 482"/>
                  <a:gd name="T12" fmla="*/ 218 w 619"/>
                  <a:gd name="T13" fmla="*/ 215 h 482"/>
                  <a:gd name="T14" fmla="*/ 205 w 619"/>
                  <a:gd name="T15" fmla="*/ 211 h 482"/>
                  <a:gd name="T16" fmla="*/ 193 w 619"/>
                  <a:gd name="T17" fmla="*/ 201 h 482"/>
                  <a:gd name="T18" fmla="*/ 175 w 619"/>
                  <a:gd name="T19" fmla="*/ 207 h 482"/>
                  <a:gd name="T20" fmla="*/ 159 w 619"/>
                  <a:gd name="T21" fmla="*/ 206 h 482"/>
                  <a:gd name="T22" fmla="*/ 137 w 619"/>
                  <a:gd name="T23" fmla="*/ 203 h 482"/>
                  <a:gd name="T24" fmla="*/ 121 w 619"/>
                  <a:gd name="T25" fmla="*/ 179 h 482"/>
                  <a:gd name="T26" fmla="*/ 110 w 619"/>
                  <a:gd name="T27" fmla="*/ 162 h 482"/>
                  <a:gd name="T28" fmla="*/ 86 w 619"/>
                  <a:gd name="T29" fmla="*/ 156 h 482"/>
                  <a:gd name="T30" fmla="*/ 70 w 619"/>
                  <a:gd name="T31" fmla="*/ 137 h 482"/>
                  <a:gd name="T32" fmla="*/ 57 w 619"/>
                  <a:gd name="T33" fmla="*/ 125 h 482"/>
                  <a:gd name="T34" fmla="*/ 47 w 619"/>
                  <a:gd name="T35" fmla="*/ 114 h 482"/>
                  <a:gd name="T36" fmla="*/ 32 w 619"/>
                  <a:gd name="T37" fmla="*/ 101 h 482"/>
                  <a:gd name="T38" fmla="*/ 26 w 619"/>
                  <a:gd name="T39" fmla="*/ 77 h 482"/>
                  <a:gd name="T40" fmla="*/ 26 w 619"/>
                  <a:gd name="T41" fmla="*/ 55 h 482"/>
                  <a:gd name="T42" fmla="*/ 24 w 619"/>
                  <a:gd name="T43" fmla="*/ 37 h 482"/>
                  <a:gd name="T44" fmla="*/ 32 w 619"/>
                  <a:gd name="T45" fmla="*/ 14 h 482"/>
                  <a:gd name="T46" fmla="*/ 26 w 619"/>
                  <a:gd name="T47" fmla="*/ 0 h 482"/>
                  <a:gd name="T48" fmla="*/ 13 w 619"/>
                  <a:gd name="T49" fmla="*/ 3 h 482"/>
                  <a:gd name="T50" fmla="*/ 14 w 619"/>
                  <a:gd name="T51" fmla="*/ 15 h 482"/>
                  <a:gd name="T52" fmla="*/ 8 w 619"/>
                  <a:gd name="T53" fmla="*/ 23 h 482"/>
                  <a:gd name="T54" fmla="*/ 9 w 619"/>
                  <a:gd name="T55" fmla="*/ 33 h 482"/>
                  <a:gd name="T56" fmla="*/ 14 w 619"/>
                  <a:gd name="T57" fmla="*/ 38 h 482"/>
                  <a:gd name="T58" fmla="*/ 9 w 619"/>
                  <a:gd name="T59" fmla="*/ 47 h 482"/>
                  <a:gd name="T60" fmla="*/ 5 w 619"/>
                  <a:gd name="T61" fmla="*/ 54 h 482"/>
                  <a:gd name="T62" fmla="*/ 5 w 619"/>
                  <a:gd name="T63" fmla="*/ 72 h 482"/>
                  <a:gd name="T64" fmla="*/ 13 w 619"/>
                  <a:gd name="T65" fmla="*/ 67 h 482"/>
                  <a:gd name="T66" fmla="*/ 7 w 619"/>
                  <a:gd name="T67" fmla="*/ 94 h 482"/>
                  <a:gd name="T68" fmla="*/ 18 w 619"/>
                  <a:gd name="T69" fmla="*/ 103 h 482"/>
                  <a:gd name="T70" fmla="*/ 27 w 619"/>
                  <a:gd name="T71" fmla="*/ 106 h 482"/>
                  <a:gd name="T72" fmla="*/ 32 w 619"/>
                  <a:gd name="T73" fmla="*/ 122 h 482"/>
                  <a:gd name="T74" fmla="*/ 38 w 619"/>
                  <a:gd name="T75" fmla="*/ 122 h 482"/>
                  <a:gd name="T76" fmla="*/ 41 w 619"/>
                  <a:gd name="T77" fmla="*/ 132 h 482"/>
                  <a:gd name="T78" fmla="*/ 47 w 619"/>
                  <a:gd name="T79" fmla="*/ 137 h 482"/>
                  <a:gd name="T80" fmla="*/ 56 w 619"/>
                  <a:gd name="T81" fmla="*/ 134 h 482"/>
                  <a:gd name="T82" fmla="*/ 62 w 619"/>
                  <a:gd name="T83" fmla="*/ 148 h 482"/>
                  <a:gd name="T84" fmla="*/ 76 w 619"/>
                  <a:gd name="T85" fmla="*/ 159 h 482"/>
                  <a:gd name="T86" fmla="*/ 84 w 619"/>
                  <a:gd name="T87" fmla="*/ 174 h 482"/>
                  <a:gd name="T88" fmla="*/ 92 w 619"/>
                  <a:gd name="T89" fmla="*/ 179 h 482"/>
                  <a:gd name="T90" fmla="*/ 101 w 619"/>
                  <a:gd name="T91" fmla="*/ 186 h 482"/>
                  <a:gd name="T92" fmla="*/ 106 w 619"/>
                  <a:gd name="T93" fmla="*/ 188 h 482"/>
                  <a:gd name="T94" fmla="*/ 110 w 619"/>
                  <a:gd name="T95" fmla="*/ 195 h 482"/>
                  <a:gd name="T96" fmla="*/ 117 w 619"/>
                  <a:gd name="T97" fmla="*/ 209 h 482"/>
                  <a:gd name="T98" fmla="*/ 123 w 619"/>
                  <a:gd name="T99" fmla="*/ 217 h 482"/>
                  <a:gd name="T100" fmla="*/ 149 w 619"/>
                  <a:gd name="T101" fmla="*/ 221 h 482"/>
                  <a:gd name="T102" fmla="*/ 159 w 619"/>
                  <a:gd name="T103" fmla="*/ 220 h 482"/>
                  <a:gd name="T104" fmla="*/ 169 w 619"/>
                  <a:gd name="T105" fmla="*/ 227 h 482"/>
                  <a:gd name="T106" fmla="*/ 183 w 619"/>
                  <a:gd name="T107" fmla="*/ 218 h 482"/>
                  <a:gd name="T108" fmla="*/ 187 w 619"/>
                  <a:gd name="T109" fmla="*/ 223 h 482"/>
                  <a:gd name="T110" fmla="*/ 206 w 619"/>
                  <a:gd name="T111" fmla="*/ 240 h 482"/>
                  <a:gd name="T112" fmla="*/ 222 w 619"/>
                  <a:gd name="T113" fmla="*/ 237 h 482"/>
                  <a:gd name="T114" fmla="*/ 237 w 619"/>
                  <a:gd name="T115" fmla="*/ 232 h 482"/>
                  <a:gd name="T116" fmla="*/ 247 w 619"/>
                  <a:gd name="T117" fmla="*/ 227 h 482"/>
                  <a:gd name="T118" fmla="*/ 256 w 619"/>
                  <a:gd name="T119" fmla="*/ 231 h 482"/>
                  <a:gd name="T120" fmla="*/ 269 w 619"/>
                  <a:gd name="T121" fmla="*/ 233 h 482"/>
                  <a:gd name="T122" fmla="*/ 277 w 619"/>
                  <a:gd name="T123" fmla="*/ 229 h 482"/>
                  <a:gd name="T124" fmla="*/ 287 w 619"/>
                  <a:gd name="T125" fmla="*/ 240 h 4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619" h="482">
                    <a:moveTo>
                      <a:pt x="587" y="467"/>
                    </a:moveTo>
                    <a:lnTo>
                      <a:pt x="619" y="464"/>
                    </a:lnTo>
                    <a:lnTo>
                      <a:pt x="617" y="440"/>
                    </a:lnTo>
                    <a:lnTo>
                      <a:pt x="610" y="436"/>
                    </a:lnTo>
                    <a:lnTo>
                      <a:pt x="603" y="434"/>
                    </a:lnTo>
                    <a:lnTo>
                      <a:pt x="596" y="430"/>
                    </a:lnTo>
                    <a:lnTo>
                      <a:pt x="591" y="427"/>
                    </a:lnTo>
                    <a:lnTo>
                      <a:pt x="585" y="424"/>
                    </a:lnTo>
                    <a:lnTo>
                      <a:pt x="581" y="418"/>
                    </a:lnTo>
                    <a:lnTo>
                      <a:pt x="579" y="412"/>
                    </a:lnTo>
                    <a:lnTo>
                      <a:pt x="578" y="405"/>
                    </a:lnTo>
                    <a:lnTo>
                      <a:pt x="570" y="404"/>
                    </a:lnTo>
                    <a:lnTo>
                      <a:pt x="559" y="401"/>
                    </a:lnTo>
                    <a:lnTo>
                      <a:pt x="551" y="394"/>
                    </a:lnTo>
                    <a:lnTo>
                      <a:pt x="545" y="386"/>
                    </a:lnTo>
                    <a:lnTo>
                      <a:pt x="540" y="401"/>
                    </a:lnTo>
                    <a:lnTo>
                      <a:pt x="518" y="384"/>
                    </a:lnTo>
                    <a:lnTo>
                      <a:pt x="520" y="396"/>
                    </a:lnTo>
                    <a:lnTo>
                      <a:pt x="525" y="409"/>
                    </a:lnTo>
                    <a:lnTo>
                      <a:pt x="532" y="420"/>
                    </a:lnTo>
                    <a:lnTo>
                      <a:pt x="540" y="428"/>
                    </a:lnTo>
                    <a:lnTo>
                      <a:pt x="531" y="430"/>
                    </a:lnTo>
                    <a:lnTo>
                      <a:pt x="522" y="433"/>
                    </a:lnTo>
                    <a:lnTo>
                      <a:pt x="512" y="433"/>
                    </a:lnTo>
                    <a:lnTo>
                      <a:pt x="503" y="433"/>
                    </a:lnTo>
                    <a:lnTo>
                      <a:pt x="494" y="433"/>
                    </a:lnTo>
                    <a:lnTo>
                      <a:pt x="486" y="430"/>
                    </a:lnTo>
                    <a:lnTo>
                      <a:pt x="479" y="427"/>
                    </a:lnTo>
                    <a:lnTo>
                      <a:pt x="474" y="421"/>
                    </a:lnTo>
                    <a:lnTo>
                      <a:pt x="469" y="425"/>
                    </a:lnTo>
                    <a:lnTo>
                      <a:pt x="463" y="428"/>
                    </a:lnTo>
                    <a:lnTo>
                      <a:pt x="456" y="430"/>
                    </a:lnTo>
                    <a:lnTo>
                      <a:pt x="448" y="432"/>
                    </a:lnTo>
                    <a:lnTo>
                      <a:pt x="442" y="432"/>
                    </a:lnTo>
                    <a:lnTo>
                      <a:pt x="435" y="430"/>
                    </a:lnTo>
                    <a:lnTo>
                      <a:pt x="431" y="428"/>
                    </a:lnTo>
                    <a:lnTo>
                      <a:pt x="428" y="422"/>
                    </a:lnTo>
                    <a:lnTo>
                      <a:pt x="421" y="422"/>
                    </a:lnTo>
                    <a:lnTo>
                      <a:pt x="414" y="421"/>
                    </a:lnTo>
                    <a:lnTo>
                      <a:pt x="409" y="421"/>
                    </a:lnTo>
                    <a:lnTo>
                      <a:pt x="402" y="419"/>
                    </a:lnTo>
                    <a:lnTo>
                      <a:pt x="397" y="417"/>
                    </a:lnTo>
                    <a:lnTo>
                      <a:pt x="391" y="413"/>
                    </a:lnTo>
                    <a:lnTo>
                      <a:pt x="388" y="407"/>
                    </a:lnTo>
                    <a:lnTo>
                      <a:pt x="386" y="402"/>
                    </a:lnTo>
                    <a:lnTo>
                      <a:pt x="379" y="406"/>
                    </a:lnTo>
                    <a:lnTo>
                      <a:pt x="371" y="410"/>
                    </a:lnTo>
                    <a:lnTo>
                      <a:pt x="364" y="413"/>
                    </a:lnTo>
                    <a:lnTo>
                      <a:pt x="357" y="414"/>
                    </a:lnTo>
                    <a:lnTo>
                      <a:pt x="350" y="414"/>
                    </a:lnTo>
                    <a:lnTo>
                      <a:pt x="343" y="412"/>
                    </a:lnTo>
                    <a:lnTo>
                      <a:pt x="337" y="409"/>
                    </a:lnTo>
                    <a:lnTo>
                      <a:pt x="333" y="403"/>
                    </a:lnTo>
                    <a:lnTo>
                      <a:pt x="326" y="410"/>
                    </a:lnTo>
                    <a:lnTo>
                      <a:pt x="318" y="411"/>
                    </a:lnTo>
                    <a:lnTo>
                      <a:pt x="310" y="407"/>
                    </a:lnTo>
                    <a:lnTo>
                      <a:pt x="303" y="396"/>
                    </a:lnTo>
                    <a:lnTo>
                      <a:pt x="296" y="402"/>
                    </a:lnTo>
                    <a:lnTo>
                      <a:pt x="285" y="405"/>
                    </a:lnTo>
                    <a:lnTo>
                      <a:pt x="274" y="405"/>
                    </a:lnTo>
                    <a:lnTo>
                      <a:pt x="262" y="403"/>
                    </a:lnTo>
                    <a:lnTo>
                      <a:pt x="252" y="397"/>
                    </a:lnTo>
                    <a:lnTo>
                      <a:pt x="244" y="388"/>
                    </a:lnTo>
                    <a:lnTo>
                      <a:pt x="239" y="374"/>
                    </a:lnTo>
                    <a:lnTo>
                      <a:pt x="242" y="357"/>
                    </a:lnTo>
                    <a:lnTo>
                      <a:pt x="231" y="357"/>
                    </a:lnTo>
                    <a:lnTo>
                      <a:pt x="224" y="353"/>
                    </a:lnTo>
                    <a:lnTo>
                      <a:pt x="222" y="343"/>
                    </a:lnTo>
                    <a:lnTo>
                      <a:pt x="227" y="323"/>
                    </a:lnTo>
                    <a:lnTo>
                      <a:pt x="219" y="323"/>
                    </a:lnTo>
                    <a:lnTo>
                      <a:pt x="208" y="323"/>
                    </a:lnTo>
                    <a:lnTo>
                      <a:pt x="198" y="323"/>
                    </a:lnTo>
                    <a:lnTo>
                      <a:pt x="188" y="321"/>
                    </a:lnTo>
                    <a:lnTo>
                      <a:pt x="178" y="318"/>
                    </a:lnTo>
                    <a:lnTo>
                      <a:pt x="172" y="312"/>
                    </a:lnTo>
                    <a:lnTo>
                      <a:pt x="168" y="303"/>
                    </a:lnTo>
                    <a:lnTo>
                      <a:pt x="168" y="289"/>
                    </a:lnTo>
                    <a:lnTo>
                      <a:pt x="157" y="289"/>
                    </a:lnTo>
                    <a:lnTo>
                      <a:pt x="146" y="283"/>
                    </a:lnTo>
                    <a:lnTo>
                      <a:pt x="139" y="274"/>
                    </a:lnTo>
                    <a:lnTo>
                      <a:pt x="137" y="261"/>
                    </a:lnTo>
                    <a:lnTo>
                      <a:pt x="131" y="260"/>
                    </a:lnTo>
                    <a:lnTo>
                      <a:pt x="125" y="257"/>
                    </a:lnTo>
                    <a:lnTo>
                      <a:pt x="120" y="253"/>
                    </a:lnTo>
                    <a:lnTo>
                      <a:pt x="114" y="249"/>
                    </a:lnTo>
                    <a:lnTo>
                      <a:pt x="109" y="243"/>
                    </a:lnTo>
                    <a:lnTo>
                      <a:pt x="106" y="237"/>
                    </a:lnTo>
                    <a:lnTo>
                      <a:pt x="104" y="231"/>
                    </a:lnTo>
                    <a:lnTo>
                      <a:pt x="102" y="226"/>
                    </a:lnTo>
                    <a:lnTo>
                      <a:pt x="94" y="228"/>
                    </a:lnTo>
                    <a:lnTo>
                      <a:pt x="87" y="226"/>
                    </a:lnTo>
                    <a:lnTo>
                      <a:pt x="83" y="219"/>
                    </a:lnTo>
                    <a:lnTo>
                      <a:pt x="83" y="203"/>
                    </a:lnTo>
                    <a:lnTo>
                      <a:pt x="71" y="204"/>
                    </a:lnTo>
                    <a:lnTo>
                      <a:pt x="64" y="202"/>
                    </a:lnTo>
                    <a:lnTo>
                      <a:pt x="61" y="192"/>
                    </a:lnTo>
                    <a:lnTo>
                      <a:pt x="64" y="175"/>
                    </a:lnTo>
                    <a:lnTo>
                      <a:pt x="55" y="173"/>
                    </a:lnTo>
                    <a:lnTo>
                      <a:pt x="51" y="165"/>
                    </a:lnTo>
                    <a:lnTo>
                      <a:pt x="51" y="154"/>
                    </a:lnTo>
                    <a:lnTo>
                      <a:pt x="54" y="143"/>
                    </a:lnTo>
                    <a:lnTo>
                      <a:pt x="47" y="135"/>
                    </a:lnTo>
                    <a:lnTo>
                      <a:pt x="43" y="128"/>
                    </a:lnTo>
                    <a:lnTo>
                      <a:pt x="44" y="119"/>
                    </a:lnTo>
                    <a:lnTo>
                      <a:pt x="52" y="110"/>
                    </a:lnTo>
                    <a:lnTo>
                      <a:pt x="47" y="104"/>
                    </a:lnTo>
                    <a:lnTo>
                      <a:pt x="45" y="97"/>
                    </a:lnTo>
                    <a:lnTo>
                      <a:pt x="44" y="90"/>
                    </a:lnTo>
                    <a:lnTo>
                      <a:pt x="44" y="82"/>
                    </a:lnTo>
                    <a:lnTo>
                      <a:pt x="47" y="73"/>
                    </a:lnTo>
                    <a:lnTo>
                      <a:pt x="52" y="62"/>
                    </a:lnTo>
                    <a:lnTo>
                      <a:pt x="60" y="52"/>
                    </a:lnTo>
                    <a:lnTo>
                      <a:pt x="71" y="40"/>
                    </a:lnTo>
                    <a:lnTo>
                      <a:pt x="66" y="35"/>
                    </a:lnTo>
                    <a:lnTo>
                      <a:pt x="63" y="28"/>
                    </a:lnTo>
                    <a:lnTo>
                      <a:pt x="64" y="20"/>
                    </a:lnTo>
                    <a:lnTo>
                      <a:pt x="68" y="12"/>
                    </a:lnTo>
                    <a:lnTo>
                      <a:pt x="62" y="6"/>
                    </a:lnTo>
                    <a:lnTo>
                      <a:pt x="56" y="3"/>
                    </a:lnTo>
                    <a:lnTo>
                      <a:pt x="51" y="0"/>
                    </a:lnTo>
                    <a:lnTo>
                      <a:pt x="45" y="0"/>
                    </a:lnTo>
                    <a:lnTo>
                      <a:pt x="39" y="0"/>
                    </a:lnTo>
                    <a:lnTo>
                      <a:pt x="33" y="1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33" y="11"/>
                    </a:lnTo>
                    <a:lnTo>
                      <a:pt x="37" y="15"/>
                    </a:lnTo>
                    <a:lnTo>
                      <a:pt x="37" y="20"/>
                    </a:lnTo>
                    <a:lnTo>
                      <a:pt x="33" y="24"/>
                    </a:lnTo>
                    <a:lnTo>
                      <a:pt x="28" y="29"/>
                    </a:lnTo>
                    <a:lnTo>
                      <a:pt x="20" y="34"/>
                    </a:lnTo>
                    <a:lnTo>
                      <a:pt x="12" y="37"/>
                    </a:lnTo>
                    <a:lnTo>
                      <a:pt x="5" y="42"/>
                    </a:lnTo>
                    <a:lnTo>
                      <a:pt x="9" y="44"/>
                    </a:lnTo>
                    <a:lnTo>
                      <a:pt x="16" y="46"/>
                    </a:lnTo>
                    <a:lnTo>
                      <a:pt x="24" y="47"/>
                    </a:lnTo>
                    <a:lnTo>
                      <a:pt x="31" y="47"/>
                    </a:lnTo>
                    <a:lnTo>
                      <a:pt x="29" y="53"/>
                    </a:lnTo>
                    <a:lnTo>
                      <a:pt x="24" y="59"/>
                    </a:lnTo>
                    <a:lnTo>
                      <a:pt x="17" y="65"/>
                    </a:lnTo>
                    <a:lnTo>
                      <a:pt x="9" y="70"/>
                    </a:lnTo>
                    <a:lnTo>
                      <a:pt x="13" y="70"/>
                    </a:lnTo>
                    <a:lnTo>
                      <a:pt x="18" y="72"/>
                    </a:lnTo>
                    <a:lnTo>
                      <a:pt x="23" y="73"/>
                    </a:lnTo>
                    <a:lnTo>
                      <a:pt x="28" y="75"/>
                    </a:lnTo>
                    <a:lnTo>
                      <a:pt x="29" y="78"/>
                    </a:lnTo>
                    <a:lnTo>
                      <a:pt x="29" y="83"/>
                    </a:lnTo>
                    <a:lnTo>
                      <a:pt x="28" y="88"/>
                    </a:lnTo>
                    <a:lnTo>
                      <a:pt x="24" y="91"/>
                    </a:lnTo>
                    <a:lnTo>
                      <a:pt x="18" y="93"/>
                    </a:lnTo>
                    <a:lnTo>
                      <a:pt x="12" y="97"/>
                    </a:lnTo>
                    <a:lnTo>
                      <a:pt x="6" y="103"/>
                    </a:lnTo>
                    <a:lnTo>
                      <a:pt x="0" y="111"/>
                    </a:lnTo>
                    <a:lnTo>
                      <a:pt x="3" y="108"/>
                    </a:lnTo>
                    <a:lnTo>
                      <a:pt x="9" y="107"/>
                    </a:lnTo>
                    <a:lnTo>
                      <a:pt x="15" y="106"/>
                    </a:lnTo>
                    <a:lnTo>
                      <a:pt x="21" y="107"/>
                    </a:lnTo>
                    <a:lnTo>
                      <a:pt x="15" y="116"/>
                    </a:lnTo>
                    <a:lnTo>
                      <a:pt x="12" y="129"/>
                    </a:lnTo>
                    <a:lnTo>
                      <a:pt x="9" y="143"/>
                    </a:lnTo>
                    <a:lnTo>
                      <a:pt x="8" y="158"/>
                    </a:lnTo>
                    <a:lnTo>
                      <a:pt x="10" y="151"/>
                    </a:lnTo>
                    <a:lnTo>
                      <a:pt x="15" y="144"/>
                    </a:lnTo>
                    <a:lnTo>
                      <a:pt x="21" y="137"/>
                    </a:lnTo>
                    <a:lnTo>
                      <a:pt x="26" y="133"/>
                    </a:lnTo>
                    <a:lnTo>
                      <a:pt x="28" y="150"/>
                    </a:lnTo>
                    <a:lnTo>
                      <a:pt x="21" y="162"/>
                    </a:lnTo>
                    <a:lnTo>
                      <a:pt x="14" y="175"/>
                    </a:lnTo>
                    <a:lnTo>
                      <a:pt x="10" y="190"/>
                    </a:lnTo>
                    <a:lnTo>
                      <a:pt x="14" y="187"/>
                    </a:lnTo>
                    <a:lnTo>
                      <a:pt x="22" y="184"/>
                    </a:lnTo>
                    <a:lnTo>
                      <a:pt x="30" y="183"/>
                    </a:lnTo>
                    <a:lnTo>
                      <a:pt x="37" y="183"/>
                    </a:lnTo>
                    <a:lnTo>
                      <a:pt x="35" y="193"/>
                    </a:lnTo>
                    <a:lnTo>
                      <a:pt x="35" y="205"/>
                    </a:lnTo>
                    <a:lnTo>
                      <a:pt x="37" y="218"/>
                    </a:lnTo>
                    <a:lnTo>
                      <a:pt x="41" y="228"/>
                    </a:lnTo>
                    <a:lnTo>
                      <a:pt x="43" y="221"/>
                    </a:lnTo>
                    <a:lnTo>
                      <a:pt x="47" y="215"/>
                    </a:lnTo>
                    <a:lnTo>
                      <a:pt x="53" y="212"/>
                    </a:lnTo>
                    <a:lnTo>
                      <a:pt x="60" y="212"/>
                    </a:lnTo>
                    <a:lnTo>
                      <a:pt x="62" y="218"/>
                    </a:lnTo>
                    <a:lnTo>
                      <a:pt x="63" y="226"/>
                    </a:lnTo>
                    <a:lnTo>
                      <a:pt x="64" y="235"/>
                    </a:lnTo>
                    <a:lnTo>
                      <a:pt x="64" y="244"/>
                    </a:lnTo>
                    <a:lnTo>
                      <a:pt x="68" y="243"/>
                    </a:lnTo>
                    <a:lnTo>
                      <a:pt x="70" y="243"/>
                    </a:lnTo>
                    <a:lnTo>
                      <a:pt x="73" y="241"/>
                    </a:lnTo>
                    <a:lnTo>
                      <a:pt x="75" y="237"/>
                    </a:lnTo>
                    <a:lnTo>
                      <a:pt x="76" y="244"/>
                    </a:lnTo>
                    <a:lnTo>
                      <a:pt x="74" y="251"/>
                    </a:lnTo>
                    <a:lnTo>
                      <a:pt x="69" y="258"/>
                    </a:lnTo>
                    <a:lnTo>
                      <a:pt x="62" y="262"/>
                    </a:lnTo>
                    <a:lnTo>
                      <a:pt x="73" y="265"/>
                    </a:lnTo>
                    <a:lnTo>
                      <a:pt x="82" y="264"/>
                    </a:lnTo>
                    <a:lnTo>
                      <a:pt x="87" y="260"/>
                    </a:lnTo>
                    <a:lnTo>
                      <a:pt x="90" y="254"/>
                    </a:lnTo>
                    <a:lnTo>
                      <a:pt x="92" y="260"/>
                    </a:lnTo>
                    <a:lnTo>
                      <a:pt x="94" y="266"/>
                    </a:lnTo>
                    <a:lnTo>
                      <a:pt x="94" y="273"/>
                    </a:lnTo>
                    <a:lnTo>
                      <a:pt x="94" y="279"/>
                    </a:lnTo>
                    <a:lnTo>
                      <a:pt x="101" y="277"/>
                    </a:lnTo>
                    <a:lnTo>
                      <a:pt x="105" y="274"/>
                    </a:lnTo>
                    <a:lnTo>
                      <a:pt x="108" y="269"/>
                    </a:lnTo>
                    <a:lnTo>
                      <a:pt x="112" y="268"/>
                    </a:lnTo>
                    <a:lnTo>
                      <a:pt x="117" y="274"/>
                    </a:lnTo>
                    <a:lnTo>
                      <a:pt x="117" y="287"/>
                    </a:lnTo>
                    <a:lnTo>
                      <a:pt x="117" y="300"/>
                    </a:lnTo>
                    <a:lnTo>
                      <a:pt x="122" y="310"/>
                    </a:lnTo>
                    <a:lnTo>
                      <a:pt x="123" y="296"/>
                    </a:lnTo>
                    <a:lnTo>
                      <a:pt x="129" y="291"/>
                    </a:lnTo>
                    <a:lnTo>
                      <a:pt x="135" y="296"/>
                    </a:lnTo>
                    <a:lnTo>
                      <a:pt x="139" y="307"/>
                    </a:lnTo>
                    <a:lnTo>
                      <a:pt x="149" y="307"/>
                    </a:lnTo>
                    <a:lnTo>
                      <a:pt x="152" y="317"/>
                    </a:lnTo>
                    <a:lnTo>
                      <a:pt x="151" y="329"/>
                    </a:lnTo>
                    <a:lnTo>
                      <a:pt x="150" y="335"/>
                    </a:lnTo>
                    <a:lnTo>
                      <a:pt x="161" y="333"/>
                    </a:lnTo>
                    <a:lnTo>
                      <a:pt x="168" y="338"/>
                    </a:lnTo>
                    <a:lnTo>
                      <a:pt x="168" y="348"/>
                    </a:lnTo>
                    <a:lnTo>
                      <a:pt x="161" y="358"/>
                    </a:lnTo>
                    <a:lnTo>
                      <a:pt x="163" y="358"/>
                    </a:lnTo>
                    <a:lnTo>
                      <a:pt x="168" y="358"/>
                    </a:lnTo>
                    <a:lnTo>
                      <a:pt x="175" y="358"/>
                    </a:lnTo>
                    <a:lnTo>
                      <a:pt x="183" y="358"/>
                    </a:lnTo>
                    <a:lnTo>
                      <a:pt x="191" y="359"/>
                    </a:lnTo>
                    <a:lnTo>
                      <a:pt x="196" y="361"/>
                    </a:lnTo>
                    <a:lnTo>
                      <a:pt x="199" y="366"/>
                    </a:lnTo>
                    <a:lnTo>
                      <a:pt x="197" y="372"/>
                    </a:lnTo>
                    <a:lnTo>
                      <a:pt x="201" y="372"/>
                    </a:lnTo>
                    <a:lnTo>
                      <a:pt x="206" y="371"/>
                    </a:lnTo>
                    <a:lnTo>
                      <a:pt x="208" y="367"/>
                    </a:lnTo>
                    <a:lnTo>
                      <a:pt x="211" y="363"/>
                    </a:lnTo>
                    <a:lnTo>
                      <a:pt x="212" y="369"/>
                    </a:lnTo>
                    <a:lnTo>
                      <a:pt x="211" y="375"/>
                    </a:lnTo>
                    <a:lnTo>
                      <a:pt x="206" y="382"/>
                    </a:lnTo>
                    <a:lnTo>
                      <a:pt x="199" y="389"/>
                    </a:lnTo>
                    <a:lnTo>
                      <a:pt x="207" y="388"/>
                    </a:lnTo>
                    <a:lnTo>
                      <a:pt x="214" y="388"/>
                    </a:lnTo>
                    <a:lnTo>
                      <a:pt x="220" y="390"/>
                    </a:lnTo>
                    <a:lnTo>
                      <a:pt x="226" y="394"/>
                    </a:lnTo>
                    <a:lnTo>
                      <a:pt x="229" y="398"/>
                    </a:lnTo>
                    <a:lnTo>
                      <a:pt x="233" y="404"/>
                    </a:lnTo>
                    <a:lnTo>
                      <a:pt x="234" y="411"/>
                    </a:lnTo>
                    <a:lnTo>
                      <a:pt x="234" y="418"/>
                    </a:lnTo>
                    <a:lnTo>
                      <a:pt x="242" y="414"/>
                    </a:lnTo>
                    <a:lnTo>
                      <a:pt x="244" y="419"/>
                    </a:lnTo>
                    <a:lnTo>
                      <a:pt x="242" y="427"/>
                    </a:lnTo>
                    <a:lnTo>
                      <a:pt x="235" y="436"/>
                    </a:lnTo>
                    <a:lnTo>
                      <a:pt x="245" y="433"/>
                    </a:lnTo>
                    <a:lnTo>
                      <a:pt x="257" y="432"/>
                    </a:lnTo>
                    <a:lnTo>
                      <a:pt x="268" y="433"/>
                    </a:lnTo>
                    <a:lnTo>
                      <a:pt x="280" y="435"/>
                    </a:lnTo>
                    <a:lnTo>
                      <a:pt x="289" y="438"/>
                    </a:lnTo>
                    <a:lnTo>
                      <a:pt x="297" y="441"/>
                    </a:lnTo>
                    <a:lnTo>
                      <a:pt x="302" y="443"/>
                    </a:lnTo>
                    <a:lnTo>
                      <a:pt x="304" y="444"/>
                    </a:lnTo>
                    <a:lnTo>
                      <a:pt x="306" y="440"/>
                    </a:lnTo>
                    <a:lnTo>
                      <a:pt x="311" y="438"/>
                    </a:lnTo>
                    <a:lnTo>
                      <a:pt x="317" y="440"/>
                    </a:lnTo>
                    <a:lnTo>
                      <a:pt x="323" y="442"/>
                    </a:lnTo>
                    <a:lnTo>
                      <a:pt x="329" y="447"/>
                    </a:lnTo>
                    <a:lnTo>
                      <a:pt x="334" y="450"/>
                    </a:lnTo>
                    <a:lnTo>
                      <a:pt x="337" y="452"/>
                    </a:lnTo>
                    <a:lnTo>
                      <a:pt x="338" y="453"/>
                    </a:lnTo>
                    <a:lnTo>
                      <a:pt x="348" y="441"/>
                    </a:lnTo>
                    <a:lnTo>
                      <a:pt x="355" y="433"/>
                    </a:lnTo>
                    <a:lnTo>
                      <a:pt x="360" y="430"/>
                    </a:lnTo>
                    <a:lnTo>
                      <a:pt x="364" y="430"/>
                    </a:lnTo>
                    <a:lnTo>
                      <a:pt x="366" y="435"/>
                    </a:lnTo>
                    <a:lnTo>
                      <a:pt x="365" y="440"/>
                    </a:lnTo>
                    <a:lnTo>
                      <a:pt x="364" y="445"/>
                    </a:lnTo>
                    <a:lnTo>
                      <a:pt x="359" y="450"/>
                    </a:lnTo>
                    <a:lnTo>
                      <a:pt x="363" y="449"/>
                    </a:lnTo>
                    <a:lnTo>
                      <a:pt x="373" y="445"/>
                    </a:lnTo>
                    <a:lnTo>
                      <a:pt x="383" y="444"/>
                    </a:lnTo>
                    <a:lnTo>
                      <a:pt x="393" y="447"/>
                    </a:lnTo>
                    <a:lnTo>
                      <a:pt x="408" y="472"/>
                    </a:lnTo>
                    <a:lnTo>
                      <a:pt x="408" y="482"/>
                    </a:lnTo>
                    <a:lnTo>
                      <a:pt x="412" y="479"/>
                    </a:lnTo>
                    <a:lnTo>
                      <a:pt x="424" y="474"/>
                    </a:lnTo>
                    <a:lnTo>
                      <a:pt x="434" y="471"/>
                    </a:lnTo>
                    <a:lnTo>
                      <a:pt x="439" y="476"/>
                    </a:lnTo>
                    <a:lnTo>
                      <a:pt x="440" y="475"/>
                    </a:lnTo>
                    <a:lnTo>
                      <a:pt x="444" y="473"/>
                    </a:lnTo>
                    <a:lnTo>
                      <a:pt x="449" y="470"/>
                    </a:lnTo>
                    <a:lnTo>
                      <a:pt x="456" y="466"/>
                    </a:lnTo>
                    <a:lnTo>
                      <a:pt x="463" y="464"/>
                    </a:lnTo>
                    <a:lnTo>
                      <a:pt x="469" y="461"/>
                    </a:lnTo>
                    <a:lnTo>
                      <a:pt x="473" y="463"/>
                    </a:lnTo>
                    <a:lnTo>
                      <a:pt x="477" y="465"/>
                    </a:lnTo>
                    <a:lnTo>
                      <a:pt x="479" y="464"/>
                    </a:lnTo>
                    <a:lnTo>
                      <a:pt x="484" y="461"/>
                    </a:lnTo>
                    <a:lnTo>
                      <a:pt x="489" y="458"/>
                    </a:lnTo>
                    <a:lnTo>
                      <a:pt x="494" y="453"/>
                    </a:lnTo>
                    <a:lnTo>
                      <a:pt x="496" y="455"/>
                    </a:lnTo>
                    <a:lnTo>
                      <a:pt x="500" y="459"/>
                    </a:lnTo>
                    <a:lnTo>
                      <a:pt x="504" y="465"/>
                    </a:lnTo>
                    <a:lnTo>
                      <a:pt x="508" y="470"/>
                    </a:lnTo>
                    <a:lnTo>
                      <a:pt x="512" y="461"/>
                    </a:lnTo>
                    <a:lnTo>
                      <a:pt x="518" y="457"/>
                    </a:lnTo>
                    <a:lnTo>
                      <a:pt x="525" y="456"/>
                    </a:lnTo>
                    <a:lnTo>
                      <a:pt x="534" y="456"/>
                    </a:lnTo>
                    <a:lnTo>
                      <a:pt x="535" y="459"/>
                    </a:lnTo>
                    <a:lnTo>
                      <a:pt x="538" y="465"/>
                    </a:lnTo>
                    <a:lnTo>
                      <a:pt x="541" y="470"/>
                    </a:lnTo>
                    <a:lnTo>
                      <a:pt x="542" y="472"/>
                    </a:lnTo>
                    <a:lnTo>
                      <a:pt x="543" y="464"/>
                    </a:lnTo>
                    <a:lnTo>
                      <a:pt x="548" y="459"/>
                    </a:lnTo>
                    <a:lnTo>
                      <a:pt x="554" y="457"/>
                    </a:lnTo>
                    <a:lnTo>
                      <a:pt x="561" y="456"/>
                    </a:lnTo>
                    <a:lnTo>
                      <a:pt x="568" y="458"/>
                    </a:lnTo>
                    <a:lnTo>
                      <a:pt x="572" y="463"/>
                    </a:lnTo>
                    <a:lnTo>
                      <a:pt x="574" y="471"/>
                    </a:lnTo>
                    <a:lnTo>
                      <a:pt x="573" y="480"/>
                    </a:lnTo>
                    <a:lnTo>
                      <a:pt x="577" y="476"/>
                    </a:lnTo>
                    <a:lnTo>
                      <a:pt x="580" y="473"/>
                    </a:lnTo>
                    <a:lnTo>
                      <a:pt x="584" y="470"/>
                    </a:lnTo>
                    <a:lnTo>
                      <a:pt x="587" y="46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39" name="Freeform 19"/>
              <p:cNvSpPr>
                <a:spLocks/>
              </p:cNvSpPr>
              <p:nvPr/>
            </p:nvSpPr>
            <p:spPr bwMode="auto">
              <a:xfrm>
                <a:off x="2224" y="2037"/>
                <a:ext cx="131" cy="268"/>
              </a:xfrm>
              <a:custGeom>
                <a:avLst/>
                <a:gdLst>
                  <a:gd name="T0" fmla="*/ 80 w 260"/>
                  <a:gd name="T1" fmla="*/ 268 h 534"/>
                  <a:gd name="T2" fmla="*/ 85 w 260"/>
                  <a:gd name="T3" fmla="*/ 251 h 534"/>
                  <a:gd name="T4" fmla="*/ 102 w 260"/>
                  <a:gd name="T5" fmla="*/ 246 h 534"/>
                  <a:gd name="T6" fmla="*/ 109 w 260"/>
                  <a:gd name="T7" fmla="*/ 236 h 534"/>
                  <a:gd name="T8" fmla="*/ 117 w 260"/>
                  <a:gd name="T9" fmla="*/ 230 h 534"/>
                  <a:gd name="T10" fmla="*/ 111 w 260"/>
                  <a:gd name="T11" fmla="*/ 221 h 534"/>
                  <a:gd name="T12" fmla="*/ 128 w 260"/>
                  <a:gd name="T13" fmla="*/ 207 h 534"/>
                  <a:gd name="T14" fmla="*/ 115 w 260"/>
                  <a:gd name="T15" fmla="*/ 206 h 534"/>
                  <a:gd name="T16" fmla="*/ 122 w 260"/>
                  <a:gd name="T17" fmla="*/ 200 h 534"/>
                  <a:gd name="T18" fmla="*/ 121 w 260"/>
                  <a:gd name="T19" fmla="*/ 191 h 534"/>
                  <a:gd name="T20" fmla="*/ 128 w 260"/>
                  <a:gd name="T21" fmla="*/ 194 h 534"/>
                  <a:gd name="T22" fmla="*/ 126 w 260"/>
                  <a:gd name="T23" fmla="*/ 179 h 534"/>
                  <a:gd name="T24" fmla="*/ 126 w 260"/>
                  <a:gd name="T25" fmla="*/ 167 h 534"/>
                  <a:gd name="T26" fmla="*/ 131 w 260"/>
                  <a:gd name="T27" fmla="*/ 149 h 534"/>
                  <a:gd name="T28" fmla="*/ 122 w 260"/>
                  <a:gd name="T29" fmla="*/ 133 h 534"/>
                  <a:gd name="T30" fmla="*/ 115 w 260"/>
                  <a:gd name="T31" fmla="*/ 118 h 534"/>
                  <a:gd name="T32" fmla="*/ 116 w 260"/>
                  <a:gd name="T33" fmla="*/ 113 h 534"/>
                  <a:gd name="T34" fmla="*/ 112 w 260"/>
                  <a:gd name="T35" fmla="*/ 102 h 534"/>
                  <a:gd name="T36" fmla="*/ 103 w 260"/>
                  <a:gd name="T37" fmla="*/ 96 h 534"/>
                  <a:gd name="T38" fmla="*/ 93 w 260"/>
                  <a:gd name="T39" fmla="*/ 81 h 534"/>
                  <a:gd name="T40" fmla="*/ 99 w 260"/>
                  <a:gd name="T41" fmla="*/ 77 h 534"/>
                  <a:gd name="T42" fmla="*/ 93 w 260"/>
                  <a:gd name="T43" fmla="*/ 69 h 534"/>
                  <a:gd name="T44" fmla="*/ 83 w 260"/>
                  <a:gd name="T45" fmla="*/ 61 h 534"/>
                  <a:gd name="T46" fmla="*/ 89 w 260"/>
                  <a:gd name="T47" fmla="*/ 56 h 534"/>
                  <a:gd name="T48" fmla="*/ 82 w 260"/>
                  <a:gd name="T49" fmla="*/ 50 h 534"/>
                  <a:gd name="T50" fmla="*/ 74 w 260"/>
                  <a:gd name="T51" fmla="*/ 49 h 534"/>
                  <a:gd name="T52" fmla="*/ 60 w 260"/>
                  <a:gd name="T53" fmla="*/ 49 h 534"/>
                  <a:gd name="T54" fmla="*/ 69 w 260"/>
                  <a:gd name="T55" fmla="*/ 40 h 534"/>
                  <a:gd name="T56" fmla="*/ 63 w 260"/>
                  <a:gd name="T57" fmla="*/ 30 h 534"/>
                  <a:gd name="T58" fmla="*/ 51 w 260"/>
                  <a:gd name="T59" fmla="*/ 24 h 534"/>
                  <a:gd name="T60" fmla="*/ 59 w 260"/>
                  <a:gd name="T61" fmla="*/ 18 h 534"/>
                  <a:gd name="T62" fmla="*/ 47 w 260"/>
                  <a:gd name="T63" fmla="*/ 12 h 534"/>
                  <a:gd name="T64" fmla="*/ 38 w 260"/>
                  <a:gd name="T65" fmla="*/ 8 h 534"/>
                  <a:gd name="T66" fmla="*/ 25 w 260"/>
                  <a:gd name="T67" fmla="*/ 13 h 534"/>
                  <a:gd name="T68" fmla="*/ 28 w 260"/>
                  <a:gd name="T69" fmla="*/ 3 h 534"/>
                  <a:gd name="T70" fmla="*/ 15 w 260"/>
                  <a:gd name="T71" fmla="*/ 7 h 534"/>
                  <a:gd name="T72" fmla="*/ 3 w 260"/>
                  <a:gd name="T73" fmla="*/ 16 h 534"/>
                  <a:gd name="T74" fmla="*/ 19 w 260"/>
                  <a:gd name="T75" fmla="*/ 22 h 534"/>
                  <a:gd name="T76" fmla="*/ 31 w 260"/>
                  <a:gd name="T77" fmla="*/ 28 h 534"/>
                  <a:gd name="T78" fmla="*/ 38 w 260"/>
                  <a:gd name="T79" fmla="*/ 28 h 534"/>
                  <a:gd name="T80" fmla="*/ 53 w 260"/>
                  <a:gd name="T81" fmla="*/ 41 h 534"/>
                  <a:gd name="T82" fmla="*/ 53 w 260"/>
                  <a:gd name="T83" fmla="*/ 53 h 534"/>
                  <a:gd name="T84" fmla="*/ 70 w 260"/>
                  <a:gd name="T85" fmla="*/ 64 h 534"/>
                  <a:gd name="T86" fmla="*/ 83 w 260"/>
                  <a:gd name="T87" fmla="*/ 78 h 534"/>
                  <a:gd name="T88" fmla="*/ 88 w 260"/>
                  <a:gd name="T89" fmla="*/ 98 h 534"/>
                  <a:gd name="T90" fmla="*/ 100 w 260"/>
                  <a:gd name="T91" fmla="*/ 121 h 534"/>
                  <a:gd name="T92" fmla="*/ 111 w 260"/>
                  <a:gd name="T93" fmla="*/ 133 h 534"/>
                  <a:gd name="T94" fmla="*/ 114 w 260"/>
                  <a:gd name="T95" fmla="*/ 166 h 534"/>
                  <a:gd name="T96" fmla="*/ 106 w 260"/>
                  <a:gd name="T97" fmla="*/ 186 h 534"/>
                  <a:gd name="T98" fmla="*/ 100 w 260"/>
                  <a:gd name="T99" fmla="*/ 211 h 534"/>
                  <a:gd name="T100" fmla="*/ 82 w 260"/>
                  <a:gd name="T101" fmla="*/ 232 h 534"/>
                  <a:gd name="T102" fmla="*/ 70 w 260"/>
                  <a:gd name="T103" fmla="*/ 240 h 534"/>
                  <a:gd name="T104" fmla="*/ 70 w 260"/>
                  <a:gd name="T105" fmla="*/ 250 h 5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60" h="534">
                    <a:moveTo>
                      <a:pt x="140" y="522"/>
                    </a:moveTo>
                    <a:lnTo>
                      <a:pt x="145" y="524"/>
                    </a:lnTo>
                    <a:lnTo>
                      <a:pt x="150" y="526"/>
                    </a:lnTo>
                    <a:lnTo>
                      <a:pt x="153" y="530"/>
                    </a:lnTo>
                    <a:lnTo>
                      <a:pt x="158" y="534"/>
                    </a:lnTo>
                    <a:lnTo>
                      <a:pt x="158" y="530"/>
                    </a:lnTo>
                    <a:lnTo>
                      <a:pt x="160" y="521"/>
                    </a:lnTo>
                    <a:lnTo>
                      <a:pt x="161" y="509"/>
                    </a:lnTo>
                    <a:lnTo>
                      <a:pt x="161" y="500"/>
                    </a:lnTo>
                    <a:lnTo>
                      <a:pt x="168" y="500"/>
                    </a:lnTo>
                    <a:lnTo>
                      <a:pt x="177" y="499"/>
                    </a:lnTo>
                    <a:lnTo>
                      <a:pt x="185" y="498"/>
                    </a:lnTo>
                    <a:lnTo>
                      <a:pt x="192" y="499"/>
                    </a:lnTo>
                    <a:lnTo>
                      <a:pt x="198" y="515"/>
                    </a:lnTo>
                    <a:lnTo>
                      <a:pt x="203" y="491"/>
                    </a:lnTo>
                    <a:lnTo>
                      <a:pt x="209" y="486"/>
                    </a:lnTo>
                    <a:lnTo>
                      <a:pt x="221" y="490"/>
                    </a:lnTo>
                    <a:lnTo>
                      <a:pt x="221" y="486"/>
                    </a:lnTo>
                    <a:lnTo>
                      <a:pt x="220" y="479"/>
                    </a:lnTo>
                    <a:lnTo>
                      <a:pt x="217" y="471"/>
                    </a:lnTo>
                    <a:lnTo>
                      <a:pt x="213" y="465"/>
                    </a:lnTo>
                    <a:lnTo>
                      <a:pt x="221" y="455"/>
                    </a:lnTo>
                    <a:lnTo>
                      <a:pt x="224" y="455"/>
                    </a:lnTo>
                    <a:lnTo>
                      <a:pt x="228" y="456"/>
                    </a:lnTo>
                    <a:lnTo>
                      <a:pt x="232" y="459"/>
                    </a:lnTo>
                    <a:lnTo>
                      <a:pt x="237" y="461"/>
                    </a:lnTo>
                    <a:lnTo>
                      <a:pt x="236" y="456"/>
                    </a:lnTo>
                    <a:lnTo>
                      <a:pt x="232" y="452"/>
                    </a:lnTo>
                    <a:lnTo>
                      <a:pt x="227" y="446"/>
                    </a:lnTo>
                    <a:lnTo>
                      <a:pt x="220" y="441"/>
                    </a:lnTo>
                    <a:lnTo>
                      <a:pt x="223" y="433"/>
                    </a:lnTo>
                    <a:lnTo>
                      <a:pt x="236" y="432"/>
                    </a:lnTo>
                    <a:lnTo>
                      <a:pt x="245" y="427"/>
                    </a:lnTo>
                    <a:lnTo>
                      <a:pt x="251" y="421"/>
                    </a:lnTo>
                    <a:lnTo>
                      <a:pt x="255" y="413"/>
                    </a:lnTo>
                    <a:lnTo>
                      <a:pt x="249" y="416"/>
                    </a:lnTo>
                    <a:lnTo>
                      <a:pt x="239" y="418"/>
                    </a:lnTo>
                    <a:lnTo>
                      <a:pt x="231" y="418"/>
                    </a:lnTo>
                    <a:lnTo>
                      <a:pt x="223" y="417"/>
                    </a:lnTo>
                    <a:lnTo>
                      <a:pt x="228" y="410"/>
                    </a:lnTo>
                    <a:lnTo>
                      <a:pt x="232" y="407"/>
                    </a:lnTo>
                    <a:lnTo>
                      <a:pt x="238" y="407"/>
                    </a:lnTo>
                    <a:lnTo>
                      <a:pt x="245" y="409"/>
                    </a:lnTo>
                    <a:lnTo>
                      <a:pt x="244" y="404"/>
                    </a:lnTo>
                    <a:lnTo>
                      <a:pt x="242" y="399"/>
                    </a:lnTo>
                    <a:lnTo>
                      <a:pt x="237" y="394"/>
                    </a:lnTo>
                    <a:lnTo>
                      <a:pt x="231" y="391"/>
                    </a:lnTo>
                    <a:lnTo>
                      <a:pt x="234" y="388"/>
                    </a:lnTo>
                    <a:lnTo>
                      <a:pt x="236" y="385"/>
                    </a:lnTo>
                    <a:lnTo>
                      <a:pt x="241" y="381"/>
                    </a:lnTo>
                    <a:lnTo>
                      <a:pt x="244" y="377"/>
                    </a:lnTo>
                    <a:lnTo>
                      <a:pt x="246" y="379"/>
                    </a:lnTo>
                    <a:lnTo>
                      <a:pt x="249" y="381"/>
                    </a:lnTo>
                    <a:lnTo>
                      <a:pt x="251" y="385"/>
                    </a:lnTo>
                    <a:lnTo>
                      <a:pt x="254" y="387"/>
                    </a:lnTo>
                    <a:lnTo>
                      <a:pt x="254" y="381"/>
                    </a:lnTo>
                    <a:lnTo>
                      <a:pt x="253" y="376"/>
                    </a:lnTo>
                    <a:lnTo>
                      <a:pt x="250" y="370"/>
                    </a:lnTo>
                    <a:lnTo>
                      <a:pt x="245" y="363"/>
                    </a:lnTo>
                    <a:lnTo>
                      <a:pt x="250" y="356"/>
                    </a:lnTo>
                    <a:lnTo>
                      <a:pt x="254" y="347"/>
                    </a:lnTo>
                    <a:lnTo>
                      <a:pt x="257" y="337"/>
                    </a:lnTo>
                    <a:lnTo>
                      <a:pt x="257" y="327"/>
                    </a:lnTo>
                    <a:lnTo>
                      <a:pt x="254" y="331"/>
                    </a:lnTo>
                    <a:lnTo>
                      <a:pt x="251" y="333"/>
                    </a:lnTo>
                    <a:lnTo>
                      <a:pt x="247" y="334"/>
                    </a:lnTo>
                    <a:lnTo>
                      <a:pt x="244" y="335"/>
                    </a:lnTo>
                    <a:lnTo>
                      <a:pt x="247" y="324"/>
                    </a:lnTo>
                    <a:lnTo>
                      <a:pt x="254" y="310"/>
                    </a:lnTo>
                    <a:lnTo>
                      <a:pt x="260" y="296"/>
                    </a:lnTo>
                    <a:lnTo>
                      <a:pt x="260" y="283"/>
                    </a:lnTo>
                    <a:lnTo>
                      <a:pt x="252" y="286"/>
                    </a:lnTo>
                    <a:lnTo>
                      <a:pt x="246" y="283"/>
                    </a:lnTo>
                    <a:lnTo>
                      <a:pt x="244" y="273"/>
                    </a:lnTo>
                    <a:lnTo>
                      <a:pt x="243" y="265"/>
                    </a:lnTo>
                    <a:lnTo>
                      <a:pt x="241" y="258"/>
                    </a:lnTo>
                    <a:lnTo>
                      <a:pt x="237" y="250"/>
                    </a:lnTo>
                    <a:lnTo>
                      <a:pt x="230" y="242"/>
                    </a:lnTo>
                    <a:lnTo>
                      <a:pt x="224" y="235"/>
                    </a:lnTo>
                    <a:lnTo>
                      <a:pt x="228" y="235"/>
                    </a:lnTo>
                    <a:lnTo>
                      <a:pt x="232" y="237"/>
                    </a:lnTo>
                    <a:lnTo>
                      <a:pt x="236" y="238"/>
                    </a:lnTo>
                    <a:lnTo>
                      <a:pt x="239" y="239"/>
                    </a:lnTo>
                    <a:lnTo>
                      <a:pt x="237" y="234"/>
                    </a:lnTo>
                    <a:lnTo>
                      <a:pt x="231" y="225"/>
                    </a:lnTo>
                    <a:lnTo>
                      <a:pt x="224" y="216"/>
                    </a:lnTo>
                    <a:lnTo>
                      <a:pt x="220" y="209"/>
                    </a:lnTo>
                    <a:lnTo>
                      <a:pt x="220" y="208"/>
                    </a:lnTo>
                    <a:lnTo>
                      <a:pt x="221" y="205"/>
                    </a:lnTo>
                    <a:lnTo>
                      <a:pt x="223" y="204"/>
                    </a:lnTo>
                    <a:lnTo>
                      <a:pt x="229" y="203"/>
                    </a:lnTo>
                    <a:lnTo>
                      <a:pt x="224" y="197"/>
                    </a:lnTo>
                    <a:lnTo>
                      <a:pt x="219" y="194"/>
                    </a:lnTo>
                    <a:lnTo>
                      <a:pt x="213" y="193"/>
                    </a:lnTo>
                    <a:lnTo>
                      <a:pt x="205" y="192"/>
                    </a:lnTo>
                    <a:lnTo>
                      <a:pt x="197" y="187"/>
                    </a:lnTo>
                    <a:lnTo>
                      <a:pt x="189" y="180"/>
                    </a:lnTo>
                    <a:lnTo>
                      <a:pt x="183" y="171"/>
                    </a:lnTo>
                    <a:lnTo>
                      <a:pt x="182" y="163"/>
                    </a:lnTo>
                    <a:lnTo>
                      <a:pt x="184" y="161"/>
                    </a:lnTo>
                    <a:lnTo>
                      <a:pt x="190" y="159"/>
                    </a:lnTo>
                    <a:lnTo>
                      <a:pt x="196" y="161"/>
                    </a:lnTo>
                    <a:lnTo>
                      <a:pt x="203" y="163"/>
                    </a:lnTo>
                    <a:lnTo>
                      <a:pt x="200" y="156"/>
                    </a:lnTo>
                    <a:lnTo>
                      <a:pt x="196" y="153"/>
                    </a:lnTo>
                    <a:lnTo>
                      <a:pt x="190" y="150"/>
                    </a:lnTo>
                    <a:lnTo>
                      <a:pt x="182" y="149"/>
                    </a:lnTo>
                    <a:lnTo>
                      <a:pt x="182" y="146"/>
                    </a:lnTo>
                    <a:lnTo>
                      <a:pt x="183" y="142"/>
                    </a:lnTo>
                    <a:lnTo>
                      <a:pt x="185" y="138"/>
                    </a:lnTo>
                    <a:lnTo>
                      <a:pt x="188" y="133"/>
                    </a:lnTo>
                    <a:lnTo>
                      <a:pt x="184" y="130"/>
                    </a:lnTo>
                    <a:lnTo>
                      <a:pt x="178" y="127"/>
                    </a:lnTo>
                    <a:lnTo>
                      <a:pt x="170" y="124"/>
                    </a:lnTo>
                    <a:lnTo>
                      <a:pt x="165" y="121"/>
                    </a:lnTo>
                    <a:lnTo>
                      <a:pt x="167" y="119"/>
                    </a:lnTo>
                    <a:lnTo>
                      <a:pt x="170" y="117"/>
                    </a:lnTo>
                    <a:lnTo>
                      <a:pt x="175" y="116"/>
                    </a:lnTo>
                    <a:lnTo>
                      <a:pt x="180" y="113"/>
                    </a:lnTo>
                    <a:lnTo>
                      <a:pt x="176" y="112"/>
                    </a:lnTo>
                    <a:lnTo>
                      <a:pt x="170" y="111"/>
                    </a:lnTo>
                    <a:lnTo>
                      <a:pt x="162" y="111"/>
                    </a:lnTo>
                    <a:lnTo>
                      <a:pt x="156" y="111"/>
                    </a:lnTo>
                    <a:lnTo>
                      <a:pt x="161" y="107"/>
                    </a:lnTo>
                    <a:lnTo>
                      <a:pt x="162" y="100"/>
                    </a:lnTo>
                    <a:lnTo>
                      <a:pt x="161" y="94"/>
                    </a:lnTo>
                    <a:lnTo>
                      <a:pt x="159" y="89"/>
                    </a:lnTo>
                    <a:lnTo>
                      <a:pt x="155" y="93"/>
                    </a:lnTo>
                    <a:lnTo>
                      <a:pt x="151" y="95"/>
                    </a:lnTo>
                    <a:lnTo>
                      <a:pt x="146" y="97"/>
                    </a:lnTo>
                    <a:lnTo>
                      <a:pt x="142" y="98"/>
                    </a:lnTo>
                    <a:lnTo>
                      <a:pt x="136" y="98"/>
                    </a:lnTo>
                    <a:lnTo>
                      <a:pt x="130" y="98"/>
                    </a:lnTo>
                    <a:lnTo>
                      <a:pt x="125" y="98"/>
                    </a:lnTo>
                    <a:lnTo>
                      <a:pt x="120" y="97"/>
                    </a:lnTo>
                    <a:lnTo>
                      <a:pt x="122" y="94"/>
                    </a:lnTo>
                    <a:lnTo>
                      <a:pt x="127" y="90"/>
                    </a:lnTo>
                    <a:lnTo>
                      <a:pt x="132" y="87"/>
                    </a:lnTo>
                    <a:lnTo>
                      <a:pt x="140" y="85"/>
                    </a:lnTo>
                    <a:lnTo>
                      <a:pt x="136" y="79"/>
                    </a:lnTo>
                    <a:lnTo>
                      <a:pt x="130" y="75"/>
                    </a:lnTo>
                    <a:lnTo>
                      <a:pt x="122" y="74"/>
                    </a:lnTo>
                    <a:lnTo>
                      <a:pt x="113" y="74"/>
                    </a:lnTo>
                    <a:lnTo>
                      <a:pt x="120" y="67"/>
                    </a:lnTo>
                    <a:lnTo>
                      <a:pt x="125" y="59"/>
                    </a:lnTo>
                    <a:lnTo>
                      <a:pt x="129" y="52"/>
                    </a:lnTo>
                    <a:lnTo>
                      <a:pt x="130" y="46"/>
                    </a:lnTo>
                    <a:lnTo>
                      <a:pt x="121" y="49"/>
                    </a:lnTo>
                    <a:lnTo>
                      <a:pt x="110" y="49"/>
                    </a:lnTo>
                    <a:lnTo>
                      <a:pt x="101" y="48"/>
                    </a:lnTo>
                    <a:lnTo>
                      <a:pt x="98" y="46"/>
                    </a:lnTo>
                    <a:lnTo>
                      <a:pt x="100" y="43"/>
                    </a:lnTo>
                    <a:lnTo>
                      <a:pt x="105" y="41"/>
                    </a:lnTo>
                    <a:lnTo>
                      <a:pt x="110" y="38"/>
                    </a:lnTo>
                    <a:lnTo>
                      <a:pt x="117" y="36"/>
                    </a:lnTo>
                    <a:lnTo>
                      <a:pt x="114" y="33"/>
                    </a:lnTo>
                    <a:lnTo>
                      <a:pt x="109" y="29"/>
                    </a:lnTo>
                    <a:lnTo>
                      <a:pt x="105" y="27"/>
                    </a:lnTo>
                    <a:lnTo>
                      <a:pt x="99" y="25"/>
                    </a:lnTo>
                    <a:lnTo>
                      <a:pt x="93" y="24"/>
                    </a:lnTo>
                    <a:lnTo>
                      <a:pt x="89" y="24"/>
                    </a:lnTo>
                    <a:lnTo>
                      <a:pt x="83" y="24"/>
                    </a:lnTo>
                    <a:lnTo>
                      <a:pt x="79" y="24"/>
                    </a:lnTo>
                    <a:lnTo>
                      <a:pt x="79" y="11"/>
                    </a:lnTo>
                    <a:lnTo>
                      <a:pt x="76" y="15"/>
                    </a:lnTo>
                    <a:lnTo>
                      <a:pt x="72" y="18"/>
                    </a:lnTo>
                    <a:lnTo>
                      <a:pt x="67" y="20"/>
                    </a:lnTo>
                    <a:lnTo>
                      <a:pt x="62" y="23"/>
                    </a:lnTo>
                    <a:lnTo>
                      <a:pt x="55" y="25"/>
                    </a:lnTo>
                    <a:lnTo>
                      <a:pt x="49" y="26"/>
                    </a:lnTo>
                    <a:lnTo>
                      <a:pt x="45" y="27"/>
                    </a:lnTo>
                    <a:lnTo>
                      <a:pt x="40" y="27"/>
                    </a:lnTo>
                    <a:lnTo>
                      <a:pt x="47" y="21"/>
                    </a:lnTo>
                    <a:lnTo>
                      <a:pt x="52" y="13"/>
                    </a:lnTo>
                    <a:lnTo>
                      <a:pt x="55" y="6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5" y="8"/>
                    </a:lnTo>
                    <a:lnTo>
                      <a:pt x="37" y="11"/>
                    </a:lnTo>
                    <a:lnTo>
                      <a:pt x="30" y="13"/>
                    </a:lnTo>
                    <a:lnTo>
                      <a:pt x="22" y="16"/>
                    </a:lnTo>
                    <a:lnTo>
                      <a:pt x="14" y="17"/>
                    </a:lnTo>
                    <a:lnTo>
                      <a:pt x="7" y="16"/>
                    </a:lnTo>
                    <a:lnTo>
                      <a:pt x="0" y="15"/>
                    </a:lnTo>
                    <a:lnTo>
                      <a:pt x="6" y="31"/>
                    </a:lnTo>
                    <a:lnTo>
                      <a:pt x="11" y="33"/>
                    </a:lnTo>
                    <a:lnTo>
                      <a:pt x="18" y="36"/>
                    </a:lnTo>
                    <a:lnTo>
                      <a:pt x="23" y="40"/>
                    </a:lnTo>
                    <a:lnTo>
                      <a:pt x="26" y="44"/>
                    </a:lnTo>
                    <a:lnTo>
                      <a:pt x="37" y="43"/>
                    </a:lnTo>
                    <a:lnTo>
                      <a:pt x="47" y="43"/>
                    </a:lnTo>
                    <a:lnTo>
                      <a:pt x="54" y="46"/>
                    </a:lnTo>
                    <a:lnTo>
                      <a:pt x="60" y="49"/>
                    </a:lnTo>
                    <a:lnTo>
                      <a:pt x="61" y="52"/>
                    </a:lnTo>
                    <a:lnTo>
                      <a:pt x="61" y="55"/>
                    </a:lnTo>
                    <a:lnTo>
                      <a:pt x="60" y="58"/>
                    </a:lnTo>
                    <a:lnTo>
                      <a:pt x="57" y="62"/>
                    </a:lnTo>
                    <a:lnTo>
                      <a:pt x="64" y="59"/>
                    </a:lnTo>
                    <a:lnTo>
                      <a:pt x="70" y="57"/>
                    </a:lnTo>
                    <a:lnTo>
                      <a:pt x="75" y="56"/>
                    </a:lnTo>
                    <a:lnTo>
                      <a:pt x="77" y="56"/>
                    </a:lnTo>
                    <a:lnTo>
                      <a:pt x="82" y="61"/>
                    </a:lnTo>
                    <a:lnTo>
                      <a:pt x="92" y="69"/>
                    </a:lnTo>
                    <a:lnTo>
                      <a:pt x="102" y="77"/>
                    </a:lnTo>
                    <a:lnTo>
                      <a:pt x="106" y="81"/>
                    </a:lnTo>
                    <a:lnTo>
                      <a:pt x="105" y="86"/>
                    </a:lnTo>
                    <a:lnTo>
                      <a:pt x="102" y="92"/>
                    </a:lnTo>
                    <a:lnTo>
                      <a:pt x="100" y="98"/>
                    </a:lnTo>
                    <a:lnTo>
                      <a:pt x="98" y="103"/>
                    </a:lnTo>
                    <a:lnTo>
                      <a:pt x="105" y="105"/>
                    </a:lnTo>
                    <a:lnTo>
                      <a:pt x="113" y="109"/>
                    </a:lnTo>
                    <a:lnTo>
                      <a:pt x="120" y="112"/>
                    </a:lnTo>
                    <a:lnTo>
                      <a:pt x="128" y="118"/>
                    </a:lnTo>
                    <a:lnTo>
                      <a:pt x="133" y="123"/>
                    </a:lnTo>
                    <a:lnTo>
                      <a:pt x="138" y="128"/>
                    </a:lnTo>
                    <a:lnTo>
                      <a:pt x="142" y="134"/>
                    </a:lnTo>
                    <a:lnTo>
                      <a:pt x="143" y="140"/>
                    </a:lnTo>
                    <a:lnTo>
                      <a:pt x="151" y="140"/>
                    </a:lnTo>
                    <a:lnTo>
                      <a:pt x="160" y="146"/>
                    </a:lnTo>
                    <a:lnTo>
                      <a:pt x="165" y="156"/>
                    </a:lnTo>
                    <a:lnTo>
                      <a:pt x="165" y="173"/>
                    </a:lnTo>
                    <a:lnTo>
                      <a:pt x="169" y="176"/>
                    </a:lnTo>
                    <a:lnTo>
                      <a:pt x="174" y="181"/>
                    </a:lnTo>
                    <a:lnTo>
                      <a:pt x="175" y="188"/>
                    </a:lnTo>
                    <a:lnTo>
                      <a:pt x="175" y="196"/>
                    </a:lnTo>
                    <a:lnTo>
                      <a:pt x="188" y="201"/>
                    </a:lnTo>
                    <a:lnTo>
                      <a:pt x="197" y="210"/>
                    </a:lnTo>
                    <a:lnTo>
                      <a:pt x="199" y="224"/>
                    </a:lnTo>
                    <a:lnTo>
                      <a:pt x="191" y="241"/>
                    </a:lnTo>
                    <a:lnTo>
                      <a:pt x="198" y="242"/>
                    </a:lnTo>
                    <a:lnTo>
                      <a:pt x="205" y="245"/>
                    </a:lnTo>
                    <a:lnTo>
                      <a:pt x="212" y="249"/>
                    </a:lnTo>
                    <a:lnTo>
                      <a:pt x="216" y="254"/>
                    </a:lnTo>
                    <a:lnTo>
                      <a:pt x="220" y="260"/>
                    </a:lnTo>
                    <a:lnTo>
                      <a:pt x="220" y="265"/>
                    </a:lnTo>
                    <a:lnTo>
                      <a:pt x="217" y="271"/>
                    </a:lnTo>
                    <a:lnTo>
                      <a:pt x="212" y="278"/>
                    </a:lnTo>
                    <a:lnTo>
                      <a:pt x="221" y="295"/>
                    </a:lnTo>
                    <a:lnTo>
                      <a:pt x="226" y="314"/>
                    </a:lnTo>
                    <a:lnTo>
                      <a:pt x="226" y="330"/>
                    </a:lnTo>
                    <a:lnTo>
                      <a:pt x="221" y="342"/>
                    </a:lnTo>
                    <a:lnTo>
                      <a:pt x="214" y="352"/>
                    </a:lnTo>
                    <a:lnTo>
                      <a:pt x="211" y="358"/>
                    </a:lnTo>
                    <a:lnTo>
                      <a:pt x="209" y="364"/>
                    </a:lnTo>
                    <a:lnTo>
                      <a:pt x="211" y="370"/>
                    </a:lnTo>
                    <a:lnTo>
                      <a:pt x="212" y="378"/>
                    </a:lnTo>
                    <a:lnTo>
                      <a:pt x="211" y="387"/>
                    </a:lnTo>
                    <a:lnTo>
                      <a:pt x="206" y="396"/>
                    </a:lnTo>
                    <a:lnTo>
                      <a:pt x="196" y="403"/>
                    </a:lnTo>
                    <a:lnTo>
                      <a:pt x="198" y="421"/>
                    </a:lnTo>
                    <a:lnTo>
                      <a:pt x="196" y="437"/>
                    </a:lnTo>
                    <a:lnTo>
                      <a:pt x="186" y="449"/>
                    </a:lnTo>
                    <a:lnTo>
                      <a:pt x="169" y="453"/>
                    </a:lnTo>
                    <a:lnTo>
                      <a:pt x="167" y="457"/>
                    </a:lnTo>
                    <a:lnTo>
                      <a:pt x="163" y="463"/>
                    </a:lnTo>
                    <a:lnTo>
                      <a:pt x="160" y="468"/>
                    </a:lnTo>
                    <a:lnTo>
                      <a:pt x="155" y="472"/>
                    </a:lnTo>
                    <a:lnTo>
                      <a:pt x="151" y="476"/>
                    </a:lnTo>
                    <a:lnTo>
                      <a:pt x="144" y="478"/>
                    </a:lnTo>
                    <a:lnTo>
                      <a:pt x="138" y="478"/>
                    </a:lnTo>
                    <a:lnTo>
                      <a:pt x="130" y="477"/>
                    </a:lnTo>
                    <a:lnTo>
                      <a:pt x="129" y="482"/>
                    </a:lnTo>
                    <a:lnTo>
                      <a:pt x="130" y="487"/>
                    </a:lnTo>
                    <a:lnTo>
                      <a:pt x="132" y="493"/>
                    </a:lnTo>
                    <a:lnTo>
                      <a:pt x="138" y="498"/>
                    </a:lnTo>
                    <a:lnTo>
                      <a:pt x="140" y="522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40" name="Freeform 20"/>
              <p:cNvSpPr>
                <a:spLocks/>
              </p:cNvSpPr>
              <p:nvPr/>
            </p:nvSpPr>
            <p:spPr bwMode="auto">
              <a:xfrm>
                <a:off x="1986" y="2051"/>
                <a:ext cx="40" cy="9"/>
              </a:xfrm>
              <a:custGeom>
                <a:avLst/>
                <a:gdLst>
                  <a:gd name="T0" fmla="*/ 37 w 82"/>
                  <a:gd name="T1" fmla="*/ 0 h 20"/>
                  <a:gd name="T2" fmla="*/ 38 w 82"/>
                  <a:gd name="T3" fmla="*/ 1 h 20"/>
                  <a:gd name="T4" fmla="*/ 39 w 82"/>
                  <a:gd name="T5" fmla="*/ 3 h 20"/>
                  <a:gd name="T6" fmla="*/ 40 w 82"/>
                  <a:gd name="T7" fmla="*/ 5 h 20"/>
                  <a:gd name="T8" fmla="*/ 40 w 82"/>
                  <a:gd name="T9" fmla="*/ 7 h 20"/>
                  <a:gd name="T10" fmla="*/ 35 w 82"/>
                  <a:gd name="T11" fmla="*/ 8 h 20"/>
                  <a:gd name="T12" fmla="*/ 29 w 82"/>
                  <a:gd name="T13" fmla="*/ 8 h 20"/>
                  <a:gd name="T14" fmla="*/ 23 w 82"/>
                  <a:gd name="T15" fmla="*/ 9 h 20"/>
                  <a:gd name="T16" fmla="*/ 18 w 82"/>
                  <a:gd name="T17" fmla="*/ 9 h 20"/>
                  <a:gd name="T18" fmla="*/ 11 w 82"/>
                  <a:gd name="T19" fmla="*/ 9 h 20"/>
                  <a:gd name="T20" fmla="*/ 6 w 82"/>
                  <a:gd name="T21" fmla="*/ 9 h 20"/>
                  <a:gd name="T22" fmla="*/ 2 w 82"/>
                  <a:gd name="T23" fmla="*/ 9 h 20"/>
                  <a:gd name="T24" fmla="*/ 0 w 82"/>
                  <a:gd name="T25" fmla="*/ 8 h 20"/>
                  <a:gd name="T26" fmla="*/ 2 w 82"/>
                  <a:gd name="T27" fmla="*/ 7 h 20"/>
                  <a:gd name="T28" fmla="*/ 6 w 82"/>
                  <a:gd name="T29" fmla="*/ 7 h 20"/>
                  <a:gd name="T30" fmla="*/ 11 w 82"/>
                  <a:gd name="T31" fmla="*/ 6 h 20"/>
                  <a:gd name="T32" fmla="*/ 17 w 82"/>
                  <a:gd name="T33" fmla="*/ 5 h 20"/>
                  <a:gd name="T34" fmla="*/ 23 w 82"/>
                  <a:gd name="T35" fmla="*/ 4 h 20"/>
                  <a:gd name="T36" fmla="*/ 29 w 82"/>
                  <a:gd name="T37" fmla="*/ 3 h 20"/>
                  <a:gd name="T38" fmla="*/ 33 w 82"/>
                  <a:gd name="T39" fmla="*/ 1 h 20"/>
                  <a:gd name="T40" fmla="*/ 37 w 82"/>
                  <a:gd name="T41" fmla="*/ 0 h 2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2" h="20">
                    <a:moveTo>
                      <a:pt x="76" y="0"/>
                    </a:moveTo>
                    <a:lnTo>
                      <a:pt x="77" y="2"/>
                    </a:lnTo>
                    <a:lnTo>
                      <a:pt x="80" y="6"/>
                    </a:lnTo>
                    <a:lnTo>
                      <a:pt x="81" y="12"/>
                    </a:lnTo>
                    <a:lnTo>
                      <a:pt x="82" y="16"/>
                    </a:lnTo>
                    <a:lnTo>
                      <a:pt x="72" y="17"/>
                    </a:lnTo>
                    <a:lnTo>
                      <a:pt x="60" y="18"/>
                    </a:lnTo>
                    <a:lnTo>
                      <a:pt x="48" y="20"/>
                    </a:lnTo>
                    <a:lnTo>
                      <a:pt x="36" y="20"/>
                    </a:lnTo>
                    <a:lnTo>
                      <a:pt x="23" y="20"/>
                    </a:lnTo>
                    <a:lnTo>
                      <a:pt x="13" y="20"/>
                    </a:lnTo>
                    <a:lnTo>
                      <a:pt x="5" y="20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3" y="15"/>
                    </a:lnTo>
                    <a:lnTo>
                      <a:pt x="23" y="13"/>
                    </a:lnTo>
                    <a:lnTo>
                      <a:pt x="35" y="12"/>
                    </a:lnTo>
                    <a:lnTo>
                      <a:pt x="47" y="9"/>
                    </a:lnTo>
                    <a:lnTo>
                      <a:pt x="59" y="7"/>
                    </a:lnTo>
                    <a:lnTo>
                      <a:pt x="68" y="3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41" name="Freeform 21"/>
              <p:cNvSpPr>
                <a:spLocks/>
              </p:cNvSpPr>
              <p:nvPr/>
            </p:nvSpPr>
            <p:spPr bwMode="auto">
              <a:xfrm>
                <a:off x="1968" y="2016"/>
                <a:ext cx="54" cy="40"/>
              </a:xfrm>
              <a:custGeom>
                <a:avLst/>
                <a:gdLst>
                  <a:gd name="T0" fmla="*/ 53 w 107"/>
                  <a:gd name="T1" fmla="*/ 29 h 81"/>
                  <a:gd name="T2" fmla="*/ 53 w 107"/>
                  <a:gd name="T3" fmla="*/ 27 h 81"/>
                  <a:gd name="T4" fmla="*/ 53 w 107"/>
                  <a:gd name="T5" fmla="*/ 26 h 81"/>
                  <a:gd name="T6" fmla="*/ 53 w 107"/>
                  <a:gd name="T7" fmla="*/ 24 h 81"/>
                  <a:gd name="T8" fmla="*/ 54 w 107"/>
                  <a:gd name="T9" fmla="*/ 23 h 81"/>
                  <a:gd name="T10" fmla="*/ 51 w 107"/>
                  <a:gd name="T11" fmla="*/ 24 h 81"/>
                  <a:gd name="T12" fmla="*/ 49 w 107"/>
                  <a:gd name="T13" fmla="*/ 23 h 81"/>
                  <a:gd name="T14" fmla="*/ 48 w 107"/>
                  <a:gd name="T15" fmla="*/ 19 h 81"/>
                  <a:gd name="T16" fmla="*/ 51 w 107"/>
                  <a:gd name="T17" fmla="*/ 11 h 81"/>
                  <a:gd name="T18" fmla="*/ 48 w 107"/>
                  <a:gd name="T19" fmla="*/ 7 h 81"/>
                  <a:gd name="T20" fmla="*/ 46 w 107"/>
                  <a:gd name="T21" fmla="*/ 4 h 81"/>
                  <a:gd name="T22" fmla="*/ 44 w 107"/>
                  <a:gd name="T23" fmla="*/ 1 h 81"/>
                  <a:gd name="T24" fmla="*/ 41 w 107"/>
                  <a:gd name="T25" fmla="*/ 0 h 81"/>
                  <a:gd name="T26" fmla="*/ 39 w 107"/>
                  <a:gd name="T27" fmla="*/ 1 h 81"/>
                  <a:gd name="T28" fmla="*/ 36 w 107"/>
                  <a:gd name="T29" fmla="*/ 4 h 81"/>
                  <a:gd name="T30" fmla="*/ 34 w 107"/>
                  <a:gd name="T31" fmla="*/ 6 h 81"/>
                  <a:gd name="T32" fmla="*/ 32 w 107"/>
                  <a:gd name="T33" fmla="*/ 8 h 81"/>
                  <a:gd name="T34" fmla="*/ 29 w 107"/>
                  <a:gd name="T35" fmla="*/ 11 h 81"/>
                  <a:gd name="T36" fmla="*/ 27 w 107"/>
                  <a:gd name="T37" fmla="*/ 13 h 81"/>
                  <a:gd name="T38" fmla="*/ 25 w 107"/>
                  <a:gd name="T39" fmla="*/ 15 h 81"/>
                  <a:gd name="T40" fmla="*/ 23 w 107"/>
                  <a:gd name="T41" fmla="*/ 17 h 81"/>
                  <a:gd name="T42" fmla="*/ 21 w 107"/>
                  <a:gd name="T43" fmla="*/ 19 h 81"/>
                  <a:gd name="T44" fmla="*/ 18 w 107"/>
                  <a:gd name="T45" fmla="*/ 21 h 81"/>
                  <a:gd name="T46" fmla="*/ 16 w 107"/>
                  <a:gd name="T47" fmla="*/ 23 h 81"/>
                  <a:gd name="T48" fmla="*/ 13 w 107"/>
                  <a:gd name="T49" fmla="*/ 25 h 81"/>
                  <a:gd name="T50" fmla="*/ 10 w 107"/>
                  <a:gd name="T51" fmla="*/ 27 h 81"/>
                  <a:gd name="T52" fmla="*/ 8 w 107"/>
                  <a:gd name="T53" fmla="*/ 28 h 81"/>
                  <a:gd name="T54" fmla="*/ 6 w 107"/>
                  <a:gd name="T55" fmla="*/ 30 h 81"/>
                  <a:gd name="T56" fmla="*/ 5 w 107"/>
                  <a:gd name="T57" fmla="*/ 30 h 81"/>
                  <a:gd name="T58" fmla="*/ 4 w 107"/>
                  <a:gd name="T59" fmla="*/ 32 h 81"/>
                  <a:gd name="T60" fmla="*/ 2 w 107"/>
                  <a:gd name="T61" fmla="*/ 35 h 81"/>
                  <a:gd name="T62" fmla="*/ 1 w 107"/>
                  <a:gd name="T63" fmla="*/ 38 h 81"/>
                  <a:gd name="T64" fmla="*/ 0 w 107"/>
                  <a:gd name="T65" fmla="*/ 40 h 81"/>
                  <a:gd name="T66" fmla="*/ 8 w 107"/>
                  <a:gd name="T67" fmla="*/ 40 h 81"/>
                  <a:gd name="T68" fmla="*/ 17 w 107"/>
                  <a:gd name="T69" fmla="*/ 40 h 81"/>
                  <a:gd name="T70" fmla="*/ 25 w 107"/>
                  <a:gd name="T71" fmla="*/ 39 h 81"/>
                  <a:gd name="T72" fmla="*/ 33 w 107"/>
                  <a:gd name="T73" fmla="*/ 37 h 81"/>
                  <a:gd name="T74" fmla="*/ 40 w 107"/>
                  <a:gd name="T75" fmla="*/ 35 h 81"/>
                  <a:gd name="T76" fmla="*/ 46 w 107"/>
                  <a:gd name="T77" fmla="*/ 33 h 81"/>
                  <a:gd name="T78" fmla="*/ 50 w 107"/>
                  <a:gd name="T79" fmla="*/ 31 h 81"/>
                  <a:gd name="T80" fmla="*/ 53 w 107"/>
                  <a:gd name="T81" fmla="*/ 29 h 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7" h="81">
                    <a:moveTo>
                      <a:pt x="106" y="59"/>
                    </a:moveTo>
                    <a:lnTo>
                      <a:pt x="106" y="55"/>
                    </a:lnTo>
                    <a:lnTo>
                      <a:pt x="106" y="52"/>
                    </a:lnTo>
                    <a:lnTo>
                      <a:pt x="106" y="49"/>
                    </a:lnTo>
                    <a:lnTo>
                      <a:pt x="107" y="47"/>
                    </a:lnTo>
                    <a:lnTo>
                      <a:pt x="102" y="48"/>
                    </a:lnTo>
                    <a:lnTo>
                      <a:pt x="97" y="46"/>
                    </a:lnTo>
                    <a:lnTo>
                      <a:pt x="96" y="39"/>
                    </a:lnTo>
                    <a:lnTo>
                      <a:pt x="101" y="22"/>
                    </a:lnTo>
                    <a:lnTo>
                      <a:pt x="96" y="15"/>
                    </a:lnTo>
                    <a:lnTo>
                      <a:pt x="92" y="9"/>
                    </a:lnTo>
                    <a:lnTo>
                      <a:pt x="87" y="3"/>
                    </a:lnTo>
                    <a:lnTo>
                      <a:pt x="82" y="0"/>
                    </a:lnTo>
                    <a:lnTo>
                      <a:pt x="78" y="3"/>
                    </a:lnTo>
                    <a:lnTo>
                      <a:pt x="72" y="8"/>
                    </a:lnTo>
                    <a:lnTo>
                      <a:pt x="68" y="13"/>
                    </a:lnTo>
                    <a:lnTo>
                      <a:pt x="63" y="17"/>
                    </a:lnTo>
                    <a:lnTo>
                      <a:pt x="57" y="22"/>
                    </a:lnTo>
                    <a:lnTo>
                      <a:pt x="54" y="26"/>
                    </a:lnTo>
                    <a:lnTo>
                      <a:pt x="49" y="30"/>
                    </a:lnTo>
                    <a:lnTo>
                      <a:pt x="46" y="35"/>
                    </a:lnTo>
                    <a:lnTo>
                      <a:pt x="41" y="38"/>
                    </a:lnTo>
                    <a:lnTo>
                      <a:pt x="36" y="43"/>
                    </a:lnTo>
                    <a:lnTo>
                      <a:pt x="31" y="46"/>
                    </a:lnTo>
                    <a:lnTo>
                      <a:pt x="25" y="51"/>
                    </a:lnTo>
                    <a:lnTo>
                      <a:pt x="20" y="54"/>
                    </a:lnTo>
                    <a:lnTo>
                      <a:pt x="16" y="56"/>
                    </a:lnTo>
                    <a:lnTo>
                      <a:pt x="12" y="60"/>
                    </a:lnTo>
                    <a:lnTo>
                      <a:pt x="10" y="61"/>
                    </a:lnTo>
                    <a:lnTo>
                      <a:pt x="7" y="64"/>
                    </a:lnTo>
                    <a:lnTo>
                      <a:pt x="3" y="70"/>
                    </a:lnTo>
                    <a:lnTo>
                      <a:pt x="1" y="76"/>
                    </a:lnTo>
                    <a:lnTo>
                      <a:pt x="0" y="81"/>
                    </a:lnTo>
                    <a:lnTo>
                      <a:pt x="16" y="81"/>
                    </a:lnTo>
                    <a:lnTo>
                      <a:pt x="33" y="81"/>
                    </a:lnTo>
                    <a:lnTo>
                      <a:pt x="49" y="78"/>
                    </a:lnTo>
                    <a:lnTo>
                      <a:pt x="65" y="75"/>
                    </a:lnTo>
                    <a:lnTo>
                      <a:pt x="79" y="71"/>
                    </a:lnTo>
                    <a:lnTo>
                      <a:pt x="91" y="67"/>
                    </a:lnTo>
                    <a:lnTo>
                      <a:pt x="100" y="63"/>
                    </a:lnTo>
                    <a:lnTo>
                      <a:pt x="106" y="59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178" name="Group 9"/>
            <p:cNvGrpSpPr>
              <a:grpSpLocks/>
            </p:cNvGrpSpPr>
            <p:nvPr/>
          </p:nvGrpSpPr>
          <p:grpSpPr bwMode="auto">
            <a:xfrm>
              <a:off x="1947683" y="1784722"/>
              <a:ext cx="365881" cy="344263"/>
              <a:chOff x="1968" y="1928"/>
              <a:chExt cx="387" cy="463"/>
            </a:xfrm>
          </p:grpSpPr>
          <p:sp>
            <p:nvSpPr>
              <p:cNvPr id="218" name="Freeform 10"/>
              <p:cNvSpPr>
                <a:spLocks/>
              </p:cNvSpPr>
              <p:nvPr/>
            </p:nvSpPr>
            <p:spPr bwMode="auto">
              <a:xfrm>
                <a:off x="2006" y="1948"/>
                <a:ext cx="331" cy="338"/>
              </a:xfrm>
              <a:custGeom>
                <a:avLst/>
                <a:gdLst>
                  <a:gd name="T0" fmla="*/ 3 w 662"/>
                  <a:gd name="T1" fmla="*/ 54 h 678"/>
                  <a:gd name="T2" fmla="*/ 16 w 662"/>
                  <a:gd name="T3" fmla="*/ 32 h 678"/>
                  <a:gd name="T4" fmla="*/ 32 w 662"/>
                  <a:gd name="T5" fmla="*/ 16 h 678"/>
                  <a:gd name="T6" fmla="*/ 44 w 662"/>
                  <a:gd name="T7" fmla="*/ 8 h 678"/>
                  <a:gd name="T8" fmla="*/ 62 w 662"/>
                  <a:gd name="T9" fmla="*/ 1 h 678"/>
                  <a:gd name="T10" fmla="*/ 80 w 662"/>
                  <a:gd name="T11" fmla="*/ 2 h 678"/>
                  <a:gd name="T12" fmla="*/ 103 w 662"/>
                  <a:gd name="T13" fmla="*/ 2 h 678"/>
                  <a:gd name="T14" fmla="*/ 120 w 662"/>
                  <a:gd name="T15" fmla="*/ 14 h 678"/>
                  <a:gd name="T16" fmla="*/ 134 w 662"/>
                  <a:gd name="T17" fmla="*/ 26 h 678"/>
                  <a:gd name="T18" fmla="*/ 148 w 662"/>
                  <a:gd name="T19" fmla="*/ 35 h 678"/>
                  <a:gd name="T20" fmla="*/ 150 w 662"/>
                  <a:gd name="T21" fmla="*/ 49 h 678"/>
                  <a:gd name="T22" fmla="*/ 162 w 662"/>
                  <a:gd name="T23" fmla="*/ 64 h 678"/>
                  <a:gd name="T24" fmla="*/ 167 w 662"/>
                  <a:gd name="T25" fmla="*/ 77 h 678"/>
                  <a:gd name="T26" fmla="*/ 180 w 662"/>
                  <a:gd name="T27" fmla="*/ 86 h 678"/>
                  <a:gd name="T28" fmla="*/ 184 w 662"/>
                  <a:gd name="T29" fmla="*/ 100 h 678"/>
                  <a:gd name="T30" fmla="*/ 196 w 662"/>
                  <a:gd name="T31" fmla="*/ 107 h 678"/>
                  <a:gd name="T32" fmla="*/ 208 w 662"/>
                  <a:gd name="T33" fmla="*/ 106 h 678"/>
                  <a:gd name="T34" fmla="*/ 221 w 662"/>
                  <a:gd name="T35" fmla="*/ 105 h 678"/>
                  <a:gd name="T36" fmla="*/ 237 w 662"/>
                  <a:gd name="T37" fmla="*/ 111 h 678"/>
                  <a:gd name="T38" fmla="*/ 249 w 662"/>
                  <a:gd name="T39" fmla="*/ 117 h 678"/>
                  <a:gd name="T40" fmla="*/ 256 w 662"/>
                  <a:gd name="T41" fmla="*/ 118 h 678"/>
                  <a:gd name="T42" fmla="*/ 271 w 662"/>
                  <a:gd name="T43" fmla="*/ 130 h 678"/>
                  <a:gd name="T44" fmla="*/ 271 w 662"/>
                  <a:gd name="T45" fmla="*/ 142 h 678"/>
                  <a:gd name="T46" fmla="*/ 287 w 662"/>
                  <a:gd name="T47" fmla="*/ 154 h 678"/>
                  <a:gd name="T48" fmla="*/ 301 w 662"/>
                  <a:gd name="T49" fmla="*/ 168 h 678"/>
                  <a:gd name="T50" fmla="*/ 306 w 662"/>
                  <a:gd name="T51" fmla="*/ 187 h 678"/>
                  <a:gd name="T52" fmla="*/ 317 w 662"/>
                  <a:gd name="T53" fmla="*/ 210 h 678"/>
                  <a:gd name="T54" fmla="*/ 328 w 662"/>
                  <a:gd name="T55" fmla="*/ 222 h 678"/>
                  <a:gd name="T56" fmla="*/ 331 w 662"/>
                  <a:gd name="T57" fmla="*/ 254 h 678"/>
                  <a:gd name="T58" fmla="*/ 324 w 662"/>
                  <a:gd name="T59" fmla="*/ 274 h 678"/>
                  <a:gd name="T60" fmla="*/ 317 w 662"/>
                  <a:gd name="T61" fmla="*/ 300 h 678"/>
                  <a:gd name="T62" fmla="*/ 300 w 662"/>
                  <a:gd name="T63" fmla="*/ 321 h 678"/>
                  <a:gd name="T64" fmla="*/ 287 w 662"/>
                  <a:gd name="T65" fmla="*/ 328 h 678"/>
                  <a:gd name="T66" fmla="*/ 287 w 662"/>
                  <a:gd name="T67" fmla="*/ 338 h 678"/>
                  <a:gd name="T68" fmla="*/ 271 w 662"/>
                  <a:gd name="T69" fmla="*/ 330 h 678"/>
                  <a:gd name="T70" fmla="*/ 258 w 662"/>
                  <a:gd name="T71" fmla="*/ 319 h 678"/>
                  <a:gd name="T72" fmla="*/ 239 w 662"/>
                  <a:gd name="T73" fmla="*/ 316 h 678"/>
                  <a:gd name="T74" fmla="*/ 240 w 662"/>
                  <a:gd name="T75" fmla="*/ 335 h 678"/>
                  <a:gd name="T76" fmla="*/ 218 w 662"/>
                  <a:gd name="T77" fmla="*/ 332 h 678"/>
                  <a:gd name="T78" fmla="*/ 203 w 662"/>
                  <a:gd name="T79" fmla="*/ 334 h 678"/>
                  <a:gd name="T80" fmla="*/ 189 w 662"/>
                  <a:gd name="T81" fmla="*/ 329 h 678"/>
                  <a:gd name="T82" fmla="*/ 174 w 662"/>
                  <a:gd name="T83" fmla="*/ 325 h 678"/>
                  <a:gd name="T84" fmla="*/ 161 w 662"/>
                  <a:gd name="T85" fmla="*/ 325 h 678"/>
                  <a:gd name="T86" fmla="*/ 145 w 662"/>
                  <a:gd name="T87" fmla="*/ 320 h 678"/>
                  <a:gd name="T88" fmla="*/ 127 w 662"/>
                  <a:gd name="T89" fmla="*/ 319 h 678"/>
                  <a:gd name="T90" fmla="*/ 101 w 662"/>
                  <a:gd name="T91" fmla="*/ 312 h 678"/>
                  <a:gd name="T92" fmla="*/ 90 w 662"/>
                  <a:gd name="T93" fmla="*/ 290 h 678"/>
                  <a:gd name="T94" fmla="*/ 73 w 662"/>
                  <a:gd name="T95" fmla="*/ 279 h 678"/>
                  <a:gd name="T96" fmla="*/ 57 w 662"/>
                  <a:gd name="T97" fmla="*/ 263 h 678"/>
                  <a:gd name="T98" fmla="*/ 41 w 662"/>
                  <a:gd name="T99" fmla="*/ 247 h 678"/>
                  <a:gd name="T100" fmla="*/ 31 w 662"/>
                  <a:gd name="T101" fmla="*/ 234 h 678"/>
                  <a:gd name="T102" fmla="*/ 20 w 662"/>
                  <a:gd name="T103" fmla="*/ 220 h 678"/>
                  <a:gd name="T104" fmla="*/ 6 w 662"/>
                  <a:gd name="T105" fmla="*/ 205 h 678"/>
                  <a:gd name="T106" fmla="*/ 0 w 662"/>
                  <a:gd name="T107" fmla="*/ 182 h 678"/>
                  <a:gd name="T108" fmla="*/ 1 w 662"/>
                  <a:gd name="T109" fmla="*/ 164 h 678"/>
                  <a:gd name="T110" fmla="*/ 14 w 662"/>
                  <a:gd name="T111" fmla="*/ 139 h 678"/>
                  <a:gd name="T112" fmla="*/ 13 w 662"/>
                  <a:gd name="T113" fmla="*/ 121 h 678"/>
                  <a:gd name="T114" fmla="*/ 19 w 662"/>
                  <a:gd name="T115" fmla="*/ 106 h 678"/>
                  <a:gd name="T116" fmla="*/ 16 w 662"/>
                  <a:gd name="T117" fmla="*/ 99 h 678"/>
                  <a:gd name="T118" fmla="*/ 16 w 662"/>
                  <a:gd name="T119" fmla="*/ 92 h 678"/>
                  <a:gd name="T120" fmla="*/ 10 w 662"/>
                  <a:gd name="T121" fmla="*/ 76 h 6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62" h="678">
                    <a:moveTo>
                      <a:pt x="6" y="137"/>
                    </a:moveTo>
                    <a:lnTo>
                      <a:pt x="3" y="130"/>
                    </a:lnTo>
                    <a:lnTo>
                      <a:pt x="2" y="124"/>
                    </a:lnTo>
                    <a:lnTo>
                      <a:pt x="2" y="116"/>
                    </a:lnTo>
                    <a:lnTo>
                      <a:pt x="5" y="108"/>
                    </a:lnTo>
                    <a:lnTo>
                      <a:pt x="15" y="104"/>
                    </a:lnTo>
                    <a:lnTo>
                      <a:pt x="10" y="92"/>
                    </a:lnTo>
                    <a:lnTo>
                      <a:pt x="11" y="81"/>
                    </a:lnTo>
                    <a:lnTo>
                      <a:pt x="18" y="70"/>
                    </a:lnTo>
                    <a:lnTo>
                      <a:pt x="32" y="65"/>
                    </a:lnTo>
                    <a:lnTo>
                      <a:pt x="31" y="53"/>
                    </a:lnTo>
                    <a:lnTo>
                      <a:pt x="36" y="44"/>
                    </a:lnTo>
                    <a:lnTo>
                      <a:pt x="46" y="37"/>
                    </a:lnTo>
                    <a:lnTo>
                      <a:pt x="61" y="37"/>
                    </a:lnTo>
                    <a:lnTo>
                      <a:pt x="64" y="32"/>
                    </a:lnTo>
                    <a:lnTo>
                      <a:pt x="68" y="28"/>
                    </a:lnTo>
                    <a:lnTo>
                      <a:pt x="72" y="23"/>
                    </a:lnTo>
                    <a:lnTo>
                      <a:pt x="77" y="20"/>
                    </a:lnTo>
                    <a:lnTo>
                      <a:pt x="81" y="17"/>
                    </a:lnTo>
                    <a:lnTo>
                      <a:pt x="87" y="16"/>
                    </a:lnTo>
                    <a:lnTo>
                      <a:pt x="93" y="15"/>
                    </a:lnTo>
                    <a:lnTo>
                      <a:pt x="100" y="16"/>
                    </a:lnTo>
                    <a:lnTo>
                      <a:pt x="107" y="9"/>
                    </a:lnTo>
                    <a:lnTo>
                      <a:pt x="115" y="5"/>
                    </a:lnTo>
                    <a:lnTo>
                      <a:pt x="123" y="2"/>
                    </a:lnTo>
                    <a:lnTo>
                      <a:pt x="131" y="4"/>
                    </a:lnTo>
                    <a:lnTo>
                      <a:pt x="139" y="6"/>
                    </a:lnTo>
                    <a:lnTo>
                      <a:pt x="147" y="7"/>
                    </a:lnTo>
                    <a:lnTo>
                      <a:pt x="153" y="6"/>
                    </a:lnTo>
                    <a:lnTo>
                      <a:pt x="160" y="4"/>
                    </a:lnTo>
                    <a:lnTo>
                      <a:pt x="165" y="2"/>
                    </a:lnTo>
                    <a:lnTo>
                      <a:pt x="173" y="1"/>
                    </a:lnTo>
                    <a:lnTo>
                      <a:pt x="184" y="0"/>
                    </a:lnTo>
                    <a:lnTo>
                      <a:pt x="194" y="0"/>
                    </a:lnTo>
                    <a:lnTo>
                      <a:pt x="205" y="4"/>
                    </a:lnTo>
                    <a:lnTo>
                      <a:pt x="213" y="8"/>
                    </a:lnTo>
                    <a:lnTo>
                      <a:pt x="219" y="16"/>
                    </a:lnTo>
                    <a:lnTo>
                      <a:pt x="222" y="29"/>
                    </a:lnTo>
                    <a:lnTo>
                      <a:pt x="231" y="29"/>
                    </a:lnTo>
                    <a:lnTo>
                      <a:pt x="240" y="29"/>
                    </a:lnTo>
                    <a:lnTo>
                      <a:pt x="248" y="31"/>
                    </a:lnTo>
                    <a:lnTo>
                      <a:pt x="255" y="33"/>
                    </a:lnTo>
                    <a:lnTo>
                      <a:pt x="261" y="38"/>
                    </a:lnTo>
                    <a:lnTo>
                      <a:pt x="264" y="44"/>
                    </a:lnTo>
                    <a:lnTo>
                      <a:pt x="267" y="52"/>
                    </a:lnTo>
                    <a:lnTo>
                      <a:pt x="268" y="61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1" y="67"/>
                    </a:lnTo>
                    <a:lnTo>
                      <a:pt x="295" y="70"/>
                    </a:lnTo>
                    <a:lnTo>
                      <a:pt x="299" y="75"/>
                    </a:lnTo>
                    <a:lnTo>
                      <a:pt x="300" y="81"/>
                    </a:lnTo>
                    <a:lnTo>
                      <a:pt x="299" y="88"/>
                    </a:lnTo>
                    <a:lnTo>
                      <a:pt x="294" y="96"/>
                    </a:lnTo>
                    <a:lnTo>
                      <a:pt x="300" y="99"/>
                    </a:lnTo>
                    <a:lnTo>
                      <a:pt x="307" y="104"/>
                    </a:lnTo>
                    <a:lnTo>
                      <a:pt x="313" y="108"/>
                    </a:lnTo>
                    <a:lnTo>
                      <a:pt x="318" y="114"/>
                    </a:lnTo>
                    <a:lnTo>
                      <a:pt x="322" y="121"/>
                    </a:lnTo>
                    <a:lnTo>
                      <a:pt x="323" y="128"/>
                    </a:lnTo>
                    <a:lnTo>
                      <a:pt x="322" y="135"/>
                    </a:lnTo>
                    <a:lnTo>
                      <a:pt x="317" y="143"/>
                    </a:lnTo>
                    <a:lnTo>
                      <a:pt x="323" y="145"/>
                    </a:lnTo>
                    <a:lnTo>
                      <a:pt x="329" y="150"/>
                    </a:lnTo>
                    <a:lnTo>
                      <a:pt x="333" y="155"/>
                    </a:lnTo>
                    <a:lnTo>
                      <a:pt x="335" y="161"/>
                    </a:lnTo>
                    <a:lnTo>
                      <a:pt x="340" y="161"/>
                    </a:lnTo>
                    <a:lnTo>
                      <a:pt x="347" y="163"/>
                    </a:lnTo>
                    <a:lnTo>
                      <a:pt x="353" y="167"/>
                    </a:lnTo>
                    <a:lnTo>
                      <a:pt x="359" y="172"/>
                    </a:lnTo>
                    <a:lnTo>
                      <a:pt x="362" y="177"/>
                    </a:lnTo>
                    <a:lnTo>
                      <a:pt x="365" y="184"/>
                    </a:lnTo>
                    <a:lnTo>
                      <a:pt x="365" y="192"/>
                    </a:lnTo>
                    <a:lnTo>
                      <a:pt x="361" y="200"/>
                    </a:lnTo>
                    <a:lnTo>
                      <a:pt x="368" y="200"/>
                    </a:lnTo>
                    <a:lnTo>
                      <a:pt x="375" y="201"/>
                    </a:lnTo>
                    <a:lnTo>
                      <a:pt x="379" y="205"/>
                    </a:lnTo>
                    <a:lnTo>
                      <a:pt x="383" y="209"/>
                    </a:lnTo>
                    <a:lnTo>
                      <a:pt x="386" y="213"/>
                    </a:lnTo>
                    <a:lnTo>
                      <a:pt x="391" y="214"/>
                    </a:lnTo>
                    <a:lnTo>
                      <a:pt x="397" y="214"/>
                    </a:lnTo>
                    <a:lnTo>
                      <a:pt x="403" y="214"/>
                    </a:lnTo>
                    <a:lnTo>
                      <a:pt x="406" y="213"/>
                    </a:lnTo>
                    <a:lnTo>
                      <a:pt x="411" y="213"/>
                    </a:lnTo>
                    <a:lnTo>
                      <a:pt x="416" y="212"/>
                    </a:lnTo>
                    <a:lnTo>
                      <a:pt x="422" y="211"/>
                    </a:lnTo>
                    <a:lnTo>
                      <a:pt x="428" y="209"/>
                    </a:lnTo>
                    <a:lnTo>
                      <a:pt x="434" y="209"/>
                    </a:lnTo>
                    <a:lnTo>
                      <a:pt x="438" y="209"/>
                    </a:lnTo>
                    <a:lnTo>
                      <a:pt x="442" y="211"/>
                    </a:lnTo>
                    <a:lnTo>
                      <a:pt x="447" y="213"/>
                    </a:lnTo>
                    <a:lnTo>
                      <a:pt x="454" y="216"/>
                    </a:lnTo>
                    <a:lnTo>
                      <a:pt x="459" y="220"/>
                    </a:lnTo>
                    <a:lnTo>
                      <a:pt x="462" y="224"/>
                    </a:lnTo>
                    <a:lnTo>
                      <a:pt x="473" y="223"/>
                    </a:lnTo>
                    <a:lnTo>
                      <a:pt x="483" y="223"/>
                    </a:lnTo>
                    <a:lnTo>
                      <a:pt x="490" y="226"/>
                    </a:lnTo>
                    <a:lnTo>
                      <a:pt x="496" y="229"/>
                    </a:lnTo>
                    <a:lnTo>
                      <a:pt x="497" y="232"/>
                    </a:lnTo>
                    <a:lnTo>
                      <a:pt x="497" y="235"/>
                    </a:lnTo>
                    <a:lnTo>
                      <a:pt x="496" y="238"/>
                    </a:lnTo>
                    <a:lnTo>
                      <a:pt x="493" y="242"/>
                    </a:lnTo>
                    <a:lnTo>
                      <a:pt x="500" y="239"/>
                    </a:lnTo>
                    <a:lnTo>
                      <a:pt x="506" y="237"/>
                    </a:lnTo>
                    <a:lnTo>
                      <a:pt x="511" y="236"/>
                    </a:lnTo>
                    <a:lnTo>
                      <a:pt x="513" y="236"/>
                    </a:lnTo>
                    <a:lnTo>
                      <a:pt x="518" y="241"/>
                    </a:lnTo>
                    <a:lnTo>
                      <a:pt x="528" y="249"/>
                    </a:lnTo>
                    <a:lnTo>
                      <a:pt x="538" y="257"/>
                    </a:lnTo>
                    <a:lnTo>
                      <a:pt x="542" y="261"/>
                    </a:lnTo>
                    <a:lnTo>
                      <a:pt x="541" y="266"/>
                    </a:lnTo>
                    <a:lnTo>
                      <a:pt x="538" y="272"/>
                    </a:lnTo>
                    <a:lnTo>
                      <a:pt x="536" y="278"/>
                    </a:lnTo>
                    <a:lnTo>
                      <a:pt x="534" y="283"/>
                    </a:lnTo>
                    <a:lnTo>
                      <a:pt x="541" y="285"/>
                    </a:lnTo>
                    <a:lnTo>
                      <a:pt x="549" y="289"/>
                    </a:lnTo>
                    <a:lnTo>
                      <a:pt x="556" y="292"/>
                    </a:lnTo>
                    <a:lnTo>
                      <a:pt x="564" y="298"/>
                    </a:lnTo>
                    <a:lnTo>
                      <a:pt x="569" y="303"/>
                    </a:lnTo>
                    <a:lnTo>
                      <a:pt x="574" y="308"/>
                    </a:lnTo>
                    <a:lnTo>
                      <a:pt x="578" y="314"/>
                    </a:lnTo>
                    <a:lnTo>
                      <a:pt x="579" y="320"/>
                    </a:lnTo>
                    <a:lnTo>
                      <a:pt x="587" y="320"/>
                    </a:lnTo>
                    <a:lnTo>
                      <a:pt x="596" y="326"/>
                    </a:lnTo>
                    <a:lnTo>
                      <a:pt x="601" y="336"/>
                    </a:lnTo>
                    <a:lnTo>
                      <a:pt x="601" y="353"/>
                    </a:lnTo>
                    <a:lnTo>
                      <a:pt x="605" y="356"/>
                    </a:lnTo>
                    <a:lnTo>
                      <a:pt x="610" y="361"/>
                    </a:lnTo>
                    <a:lnTo>
                      <a:pt x="611" y="368"/>
                    </a:lnTo>
                    <a:lnTo>
                      <a:pt x="611" y="376"/>
                    </a:lnTo>
                    <a:lnTo>
                      <a:pt x="624" y="381"/>
                    </a:lnTo>
                    <a:lnTo>
                      <a:pt x="633" y="390"/>
                    </a:lnTo>
                    <a:lnTo>
                      <a:pt x="635" y="404"/>
                    </a:lnTo>
                    <a:lnTo>
                      <a:pt x="627" y="421"/>
                    </a:lnTo>
                    <a:lnTo>
                      <a:pt x="634" y="422"/>
                    </a:lnTo>
                    <a:lnTo>
                      <a:pt x="641" y="425"/>
                    </a:lnTo>
                    <a:lnTo>
                      <a:pt x="648" y="429"/>
                    </a:lnTo>
                    <a:lnTo>
                      <a:pt x="652" y="434"/>
                    </a:lnTo>
                    <a:lnTo>
                      <a:pt x="656" y="440"/>
                    </a:lnTo>
                    <a:lnTo>
                      <a:pt x="656" y="445"/>
                    </a:lnTo>
                    <a:lnTo>
                      <a:pt x="653" y="451"/>
                    </a:lnTo>
                    <a:lnTo>
                      <a:pt x="648" y="458"/>
                    </a:lnTo>
                    <a:lnTo>
                      <a:pt x="657" y="475"/>
                    </a:lnTo>
                    <a:lnTo>
                      <a:pt x="662" y="494"/>
                    </a:lnTo>
                    <a:lnTo>
                      <a:pt x="662" y="510"/>
                    </a:lnTo>
                    <a:lnTo>
                      <a:pt x="657" y="522"/>
                    </a:lnTo>
                    <a:lnTo>
                      <a:pt x="650" y="532"/>
                    </a:lnTo>
                    <a:lnTo>
                      <a:pt x="647" y="538"/>
                    </a:lnTo>
                    <a:lnTo>
                      <a:pt x="645" y="544"/>
                    </a:lnTo>
                    <a:lnTo>
                      <a:pt x="647" y="550"/>
                    </a:lnTo>
                    <a:lnTo>
                      <a:pt x="648" y="558"/>
                    </a:lnTo>
                    <a:lnTo>
                      <a:pt x="647" y="567"/>
                    </a:lnTo>
                    <a:lnTo>
                      <a:pt x="642" y="576"/>
                    </a:lnTo>
                    <a:lnTo>
                      <a:pt x="632" y="583"/>
                    </a:lnTo>
                    <a:lnTo>
                      <a:pt x="634" y="601"/>
                    </a:lnTo>
                    <a:lnTo>
                      <a:pt x="632" y="617"/>
                    </a:lnTo>
                    <a:lnTo>
                      <a:pt x="622" y="629"/>
                    </a:lnTo>
                    <a:lnTo>
                      <a:pt x="605" y="633"/>
                    </a:lnTo>
                    <a:lnTo>
                      <a:pt x="603" y="637"/>
                    </a:lnTo>
                    <a:lnTo>
                      <a:pt x="599" y="643"/>
                    </a:lnTo>
                    <a:lnTo>
                      <a:pt x="596" y="648"/>
                    </a:lnTo>
                    <a:lnTo>
                      <a:pt x="591" y="652"/>
                    </a:lnTo>
                    <a:lnTo>
                      <a:pt x="587" y="656"/>
                    </a:lnTo>
                    <a:lnTo>
                      <a:pt x="580" y="658"/>
                    </a:lnTo>
                    <a:lnTo>
                      <a:pt x="574" y="658"/>
                    </a:lnTo>
                    <a:lnTo>
                      <a:pt x="566" y="657"/>
                    </a:lnTo>
                    <a:lnTo>
                      <a:pt x="565" y="662"/>
                    </a:lnTo>
                    <a:lnTo>
                      <a:pt x="566" y="667"/>
                    </a:lnTo>
                    <a:lnTo>
                      <a:pt x="568" y="673"/>
                    </a:lnTo>
                    <a:lnTo>
                      <a:pt x="574" y="678"/>
                    </a:lnTo>
                    <a:lnTo>
                      <a:pt x="567" y="674"/>
                    </a:lnTo>
                    <a:lnTo>
                      <a:pt x="560" y="672"/>
                    </a:lnTo>
                    <a:lnTo>
                      <a:pt x="553" y="668"/>
                    </a:lnTo>
                    <a:lnTo>
                      <a:pt x="548" y="665"/>
                    </a:lnTo>
                    <a:lnTo>
                      <a:pt x="542" y="662"/>
                    </a:lnTo>
                    <a:lnTo>
                      <a:pt x="538" y="656"/>
                    </a:lnTo>
                    <a:lnTo>
                      <a:pt x="536" y="650"/>
                    </a:lnTo>
                    <a:lnTo>
                      <a:pt x="535" y="643"/>
                    </a:lnTo>
                    <a:lnTo>
                      <a:pt x="527" y="642"/>
                    </a:lnTo>
                    <a:lnTo>
                      <a:pt x="516" y="639"/>
                    </a:lnTo>
                    <a:lnTo>
                      <a:pt x="508" y="632"/>
                    </a:lnTo>
                    <a:lnTo>
                      <a:pt x="502" y="624"/>
                    </a:lnTo>
                    <a:lnTo>
                      <a:pt x="497" y="639"/>
                    </a:lnTo>
                    <a:lnTo>
                      <a:pt x="475" y="622"/>
                    </a:lnTo>
                    <a:lnTo>
                      <a:pt x="477" y="634"/>
                    </a:lnTo>
                    <a:lnTo>
                      <a:pt x="482" y="647"/>
                    </a:lnTo>
                    <a:lnTo>
                      <a:pt x="489" y="658"/>
                    </a:lnTo>
                    <a:lnTo>
                      <a:pt x="497" y="666"/>
                    </a:lnTo>
                    <a:lnTo>
                      <a:pt x="488" y="668"/>
                    </a:lnTo>
                    <a:lnTo>
                      <a:pt x="479" y="671"/>
                    </a:lnTo>
                    <a:lnTo>
                      <a:pt x="469" y="671"/>
                    </a:lnTo>
                    <a:lnTo>
                      <a:pt x="460" y="671"/>
                    </a:lnTo>
                    <a:lnTo>
                      <a:pt x="451" y="671"/>
                    </a:lnTo>
                    <a:lnTo>
                      <a:pt x="443" y="668"/>
                    </a:lnTo>
                    <a:lnTo>
                      <a:pt x="436" y="665"/>
                    </a:lnTo>
                    <a:lnTo>
                      <a:pt x="431" y="659"/>
                    </a:lnTo>
                    <a:lnTo>
                      <a:pt x="426" y="663"/>
                    </a:lnTo>
                    <a:lnTo>
                      <a:pt x="420" y="666"/>
                    </a:lnTo>
                    <a:lnTo>
                      <a:pt x="413" y="668"/>
                    </a:lnTo>
                    <a:lnTo>
                      <a:pt x="405" y="670"/>
                    </a:lnTo>
                    <a:lnTo>
                      <a:pt x="399" y="670"/>
                    </a:lnTo>
                    <a:lnTo>
                      <a:pt x="392" y="668"/>
                    </a:lnTo>
                    <a:lnTo>
                      <a:pt x="388" y="666"/>
                    </a:lnTo>
                    <a:lnTo>
                      <a:pt x="385" y="660"/>
                    </a:lnTo>
                    <a:lnTo>
                      <a:pt x="378" y="660"/>
                    </a:lnTo>
                    <a:lnTo>
                      <a:pt x="371" y="659"/>
                    </a:lnTo>
                    <a:lnTo>
                      <a:pt x="366" y="659"/>
                    </a:lnTo>
                    <a:lnTo>
                      <a:pt x="359" y="657"/>
                    </a:lnTo>
                    <a:lnTo>
                      <a:pt x="354" y="655"/>
                    </a:lnTo>
                    <a:lnTo>
                      <a:pt x="348" y="651"/>
                    </a:lnTo>
                    <a:lnTo>
                      <a:pt x="345" y="645"/>
                    </a:lnTo>
                    <a:lnTo>
                      <a:pt x="343" y="640"/>
                    </a:lnTo>
                    <a:lnTo>
                      <a:pt x="336" y="644"/>
                    </a:lnTo>
                    <a:lnTo>
                      <a:pt x="328" y="648"/>
                    </a:lnTo>
                    <a:lnTo>
                      <a:pt x="321" y="651"/>
                    </a:lnTo>
                    <a:lnTo>
                      <a:pt x="314" y="652"/>
                    </a:lnTo>
                    <a:lnTo>
                      <a:pt x="307" y="652"/>
                    </a:lnTo>
                    <a:lnTo>
                      <a:pt x="300" y="650"/>
                    </a:lnTo>
                    <a:lnTo>
                      <a:pt x="294" y="647"/>
                    </a:lnTo>
                    <a:lnTo>
                      <a:pt x="290" y="641"/>
                    </a:lnTo>
                    <a:lnTo>
                      <a:pt x="283" y="648"/>
                    </a:lnTo>
                    <a:lnTo>
                      <a:pt x="275" y="649"/>
                    </a:lnTo>
                    <a:lnTo>
                      <a:pt x="267" y="645"/>
                    </a:lnTo>
                    <a:lnTo>
                      <a:pt x="260" y="634"/>
                    </a:lnTo>
                    <a:lnTo>
                      <a:pt x="253" y="640"/>
                    </a:lnTo>
                    <a:lnTo>
                      <a:pt x="242" y="643"/>
                    </a:lnTo>
                    <a:lnTo>
                      <a:pt x="231" y="643"/>
                    </a:lnTo>
                    <a:lnTo>
                      <a:pt x="219" y="641"/>
                    </a:lnTo>
                    <a:lnTo>
                      <a:pt x="209" y="635"/>
                    </a:lnTo>
                    <a:lnTo>
                      <a:pt x="201" y="626"/>
                    </a:lnTo>
                    <a:lnTo>
                      <a:pt x="196" y="612"/>
                    </a:lnTo>
                    <a:lnTo>
                      <a:pt x="199" y="595"/>
                    </a:lnTo>
                    <a:lnTo>
                      <a:pt x="188" y="595"/>
                    </a:lnTo>
                    <a:lnTo>
                      <a:pt x="181" y="591"/>
                    </a:lnTo>
                    <a:lnTo>
                      <a:pt x="179" y="581"/>
                    </a:lnTo>
                    <a:lnTo>
                      <a:pt x="184" y="561"/>
                    </a:lnTo>
                    <a:lnTo>
                      <a:pt x="176" y="561"/>
                    </a:lnTo>
                    <a:lnTo>
                      <a:pt x="165" y="561"/>
                    </a:lnTo>
                    <a:lnTo>
                      <a:pt x="155" y="561"/>
                    </a:lnTo>
                    <a:lnTo>
                      <a:pt x="145" y="559"/>
                    </a:lnTo>
                    <a:lnTo>
                      <a:pt x="135" y="556"/>
                    </a:lnTo>
                    <a:lnTo>
                      <a:pt x="129" y="550"/>
                    </a:lnTo>
                    <a:lnTo>
                      <a:pt x="125" y="541"/>
                    </a:lnTo>
                    <a:lnTo>
                      <a:pt x="125" y="527"/>
                    </a:lnTo>
                    <a:lnTo>
                      <a:pt x="114" y="527"/>
                    </a:lnTo>
                    <a:lnTo>
                      <a:pt x="103" y="521"/>
                    </a:lnTo>
                    <a:lnTo>
                      <a:pt x="96" y="512"/>
                    </a:lnTo>
                    <a:lnTo>
                      <a:pt x="94" y="499"/>
                    </a:lnTo>
                    <a:lnTo>
                      <a:pt x="88" y="498"/>
                    </a:lnTo>
                    <a:lnTo>
                      <a:pt x="82" y="495"/>
                    </a:lnTo>
                    <a:lnTo>
                      <a:pt x="77" y="491"/>
                    </a:lnTo>
                    <a:lnTo>
                      <a:pt x="71" y="487"/>
                    </a:lnTo>
                    <a:lnTo>
                      <a:pt x="66" y="481"/>
                    </a:lnTo>
                    <a:lnTo>
                      <a:pt x="63" y="475"/>
                    </a:lnTo>
                    <a:lnTo>
                      <a:pt x="61" y="469"/>
                    </a:lnTo>
                    <a:lnTo>
                      <a:pt x="59" y="464"/>
                    </a:lnTo>
                    <a:lnTo>
                      <a:pt x="51" y="466"/>
                    </a:lnTo>
                    <a:lnTo>
                      <a:pt x="44" y="464"/>
                    </a:lnTo>
                    <a:lnTo>
                      <a:pt x="40" y="457"/>
                    </a:lnTo>
                    <a:lnTo>
                      <a:pt x="40" y="441"/>
                    </a:lnTo>
                    <a:lnTo>
                      <a:pt x="28" y="442"/>
                    </a:lnTo>
                    <a:lnTo>
                      <a:pt x="21" y="440"/>
                    </a:lnTo>
                    <a:lnTo>
                      <a:pt x="18" y="430"/>
                    </a:lnTo>
                    <a:lnTo>
                      <a:pt x="21" y="413"/>
                    </a:lnTo>
                    <a:lnTo>
                      <a:pt x="12" y="411"/>
                    </a:lnTo>
                    <a:lnTo>
                      <a:pt x="8" y="403"/>
                    </a:lnTo>
                    <a:lnTo>
                      <a:pt x="8" y="392"/>
                    </a:lnTo>
                    <a:lnTo>
                      <a:pt x="11" y="381"/>
                    </a:lnTo>
                    <a:lnTo>
                      <a:pt x="4" y="373"/>
                    </a:lnTo>
                    <a:lnTo>
                      <a:pt x="0" y="366"/>
                    </a:lnTo>
                    <a:lnTo>
                      <a:pt x="1" y="357"/>
                    </a:lnTo>
                    <a:lnTo>
                      <a:pt x="9" y="348"/>
                    </a:lnTo>
                    <a:lnTo>
                      <a:pt x="4" y="342"/>
                    </a:lnTo>
                    <a:lnTo>
                      <a:pt x="2" y="335"/>
                    </a:lnTo>
                    <a:lnTo>
                      <a:pt x="1" y="328"/>
                    </a:lnTo>
                    <a:lnTo>
                      <a:pt x="1" y="320"/>
                    </a:lnTo>
                    <a:lnTo>
                      <a:pt x="4" y="311"/>
                    </a:lnTo>
                    <a:lnTo>
                      <a:pt x="9" y="300"/>
                    </a:lnTo>
                    <a:lnTo>
                      <a:pt x="17" y="290"/>
                    </a:lnTo>
                    <a:lnTo>
                      <a:pt x="28" y="278"/>
                    </a:lnTo>
                    <a:lnTo>
                      <a:pt x="23" y="273"/>
                    </a:lnTo>
                    <a:lnTo>
                      <a:pt x="20" y="266"/>
                    </a:lnTo>
                    <a:lnTo>
                      <a:pt x="21" y="258"/>
                    </a:lnTo>
                    <a:lnTo>
                      <a:pt x="25" y="250"/>
                    </a:lnTo>
                    <a:lnTo>
                      <a:pt x="26" y="242"/>
                    </a:lnTo>
                    <a:lnTo>
                      <a:pt x="28" y="234"/>
                    </a:lnTo>
                    <a:lnTo>
                      <a:pt x="33" y="226"/>
                    </a:lnTo>
                    <a:lnTo>
                      <a:pt x="40" y="222"/>
                    </a:lnTo>
                    <a:lnTo>
                      <a:pt x="39" y="218"/>
                    </a:lnTo>
                    <a:lnTo>
                      <a:pt x="38" y="212"/>
                    </a:lnTo>
                    <a:lnTo>
                      <a:pt x="35" y="208"/>
                    </a:lnTo>
                    <a:lnTo>
                      <a:pt x="34" y="206"/>
                    </a:lnTo>
                    <a:lnTo>
                      <a:pt x="33" y="204"/>
                    </a:lnTo>
                    <a:lnTo>
                      <a:pt x="32" y="200"/>
                    </a:lnTo>
                    <a:lnTo>
                      <a:pt x="31" y="198"/>
                    </a:lnTo>
                    <a:lnTo>
                      <a:pt x="30" y="196"/>
                    </a:lnTo>
                    <a:lnTo>
                      <a:pt x="30" y="192"/>
                    </a:lnTo>
                    <a:lnTo>
                      <a:pt x="30" y="189"/>
                    </a:lnTo>
                    <a:lnTo>
                      <a:pt x="30" y="186"/>
                    </a:lnTo>
                    <a:lnTo>
                      <a:pt x="31" y="184"/>
                    </a:lnTo>
                    <a:lnTo>
                      <a:pt x="26" y="185"/>
                    </a:lnTo>
                    <a:lnTo>
                      <a:pt x="21" y="183"/>
                    </a:lnTo>
                    <a:lnTo>
                      <a:pt x="20" y="176"/>
                    </a:lnTo>
                    <a:lnTo>
                      <a:pt x="25" y="159"/>
                    </a:lnTo>
                    <a:lnTo>
                      <a:pt x="20" y="152"/>
                    </a:lnTo>
                    <a:lnTo>
                      <a:pt x="16" y="146"/>
                    </a:lnTo>
                    <a:lnTo>
                      <a:pt x="11" y="140"/>
                    </a:lnTo>
                    <a:lnTo>
                      <a:pt x="6" y="1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19" name="Freeform 11"/>
              <p:cNvSpPr>
                <a:spLocks/>
              </p:cNvSpPr>
              <p:nvPr/>
            </p:nvSpPr>
            <p:spPr bwMode="auto">
              <a:xfrm>
                <a:off x="2044" y="2008"/>
                <a:ext cx="24" cy="17"/>
              </a:xfrm>
              <a:custGeom>
                <a:avLst/>
                <a:gdLst>
                  <a:gd name="T0" fmla="*/ 6 w 49"/>
                  <a:gd name="T1" fmla="*/ 4 h 34"/>
                  <a:gd name="T2" fmla="*/ 9 w 49"/>
                  <a:gd name="T3" fmla="*/ 1 h 34"/>
                  <a:gd name="T4" fmla="*/ 13 w 49"/>
                  <a:gd name="T5" fmla="*/ 0 h 34"/>
                  <a:gd name="T6" fmla="*/ 16 w 49"/>
                  <a:gd name="T7" fmla="*/ 0 h 34"/>
                  <a:gd name="T8" fmla="*/ 18 w 49"/>
                  <a:gd name="T9" fmla="*/ 1 h 34"/>
                  <a:gd name="T10" fmla="*/ 20 w 49"/>
                  <a:gd name="T11" fmla="*/ 2 h 34"/>
                  <a:gd name="T12" fmla="*/ 22 w 49"/>
                  <a:gd name="T13" fmla="*/ 4 h 34"/>
                  <a:gd name="T14" fmla="*/ 23 w 49"/>
                  <a:gd name="T15" fmla="*/ 7 h 34"/>
                  <a:gd name="T16" fmla="*/ 23 w 49"/>
                  <a:gd name="T17" fmla="*/ 9 h 34"/>
                  <a:gd name="T18" fmla="*/ 24 w 49"/>
                  <a:gd name="T19" fmla="*/ 11 h 34"/>
                  <a:gd name="T20" fmla="*/ 24 w 49"/>
                  <a:gd name="T21" fmla="*/ 13 h 34"/>
                  <a:gd name="T22" fmla="*/ 22 w 49"/>
                  <a:gd name="T23" fmla="*/ 15 h 34"/>
                  <a:gd name="T24" fmla="*/ 19 w 49"/>
                  <a:gd name="T25" fmla="*/ 17 h 34"/>
                  <a:gd name="T26" fmla="*/ 17 w 49"/>
                  <a:gd name="T27" fmla="*/ 17 h 34"/>
                  <a:gd name="T28" fmla="*/ 14 w 49"/>
                  <a:gd name="T29" fmla="*/ 17 h 34"/>
                  <a:gd name="T30" fmla="*/ 11 w 49"/>
                  <a:gd name="T31" fmla="*/ 17 h 34"/>
                  <a:gd name="T32" fmla="*/ 9 w 49"/>
                  <a:gd name="T33" fmla="*/ 17 h 34"/>
                  <a:gd name="T34" fmla="*/ 6 w 49"/>
                  <a:gd name="T35" fmla="*/ 17 h 34"/>
                  <a:gd name="T36" fmla="*/ 3 w 49"/>
                  <a:gd name="T37" fmla="*/ 16 h 34"/>
                  <a:gd name="T38" fmla="*/ 2 w 49"/>
                  <a:gd name="T39" fmla="*/ 16 h 34"/>
                  <a:gd name="T40" fmla="*/ 0 w 49"/>
                  <a:gd name="T41" fmla="*/ 15 h 34"/>
                  <a:gd name="T42" fmla="*/ 1 w 49"/>
                  <a:gd name="T43" fmla="*/ 13 h 34"/>
                  <a:gd name="T44" fmla="*/ 1 w 49"/>
                  <a:gd name="T45" fmla="*/ 11 h 34"/>
                  <a:gd name="T46" fmla="*/ 2 w 49"/>
                  <a:gd name="T47" fmla="*/ 9 h 34"/>
                  <a:gd name="T48" fmla="*/ 3 w 49"/>
                  <a:gd name="T49" fmla="*/ 7 h 34"/>
                  <a:gd name="T50" fmla="*/ 6 w 49"/>
                  <a:gd name="T51" fmla="*/ 9 h 34"/>
                  <a:gd name="T52" fmla="*/ 8 w 49"/>
                  <a:gd name="T53" fmla="*/ 9 h 34"/>
                  <a:gd name="T54" fmla="*/ 10 w 49"/>
                  <a:gd name="T55" fmla="*/ 9 h 34"/>
                  <a:gd name="T56" fmla="*/ 11 w 49"/>
                  <a:gd name="T57" fmla="*/ 8 h 34"/>
                  <a:gd name="T58" fmla="*/ 12 w 49"/>
                  <a:gd name="T59" fmla="*/ 7 h 34"/>
                  <a:gd name="T60" fmla="*/ 11 w 49"/>
                  <a:gd name="T61" fmla="*/ 5 h 34"/>
                  <a:gd name="T62" fmla="*/ 10 w 49"/>
                  <a:gd name="T63" fmla="*/ 4 h 34"/>
                  <a:gd name="T64" fmla="*/ 6 w 49"/>
                  <a:gd name="T65" fmla="*/ 4 h 3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9" h="34">
                    <a:moveTo>
                      <a:pt x="13" y="7"/>
                    </a:moveTo>
                    <a:lnTo>
                      <a:pt x="19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1"/>
                    </a:lnTo>
                    <a:lnTo>
                      <a:pt x="41" y="3"/>
                    </a:lnTo>
                    <a:lnTo>
                      <a:pt x="44" y="7"/>
                    </a:lnTo>
                    <a:lnTo>
                      <a:pt x="46" y="13"/>
                    </a:lnTo>
                    <a:lnTo>
                      <a:pt x="46" y="18"/>
                    </a:lnTo>
                    <a:lnTo>
                      <a:pt x="49" y="21"/>
                    </a:lnTo>
                    <a:lnTo>
                      <a:pt x="48" y="25"/>
                    </a:lnTo>
                    <a:lnTo>
                      <a:pt x="44" y="30"/>
                    </a:lnTo>
                    <a:lnTo>
                      <a:pt x="38" y="33"/>
                    </a:lnTo>
                    <a:lnTo>
                      <a:pt x="34" y="34"/>
                    </a:lnTo>
                    <a:lnTo>
                      <a:pt x="29" y="34"/>
                    </a:lnTo>
                    <a:lnTo>
                      <a:pt x="23" y="34"/>
                    </a:lnTo>
                    <a:lnTo>
                      <a:pt x="18" y="34"/>
                    </a:lnTo>
                    <a:lnTo>
                      <a:pt x="13" y="33"/>
                    </a:lnTo>
                    <a:lnTo>
                      <a:pt x="7" y="32"/>
                    </a:lnTo>
                    <a:lnTo>
                      <a:pt x="4" y="31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7" y="18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5" y="14"/>
                    </a:lnTo>
                    <a:lnTo>
                      <a:pt x="23" y="10"/>
                    </a:lnTo>
                    <a:lnTo>
                      <a:pt x="20" y="8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20" name="Freeform 12"/>
              <p:cNvSpPr>
                <a:spLocks/>
              </p:cNvSpPr>
              <p:nvPr/>
            </p:nvSpPr>
            <p:spPr bwMode="auto">
              <a:xfrm>
                <a:off x="2105" y="2136"/>
                <a:ext cx="21" cy="35"/>
              </a:xfrm>
              <a:custGeom>
                <a:avLst/>
                <a:gdLst>
                  <a:gd name="T0" fmla="*/ 4 w 43"/>
                  <a:gd name="T1" fmla="*/ 0 h 70"/>
                  <a:gd name="T2" fmla="*/ 9 w 43"/>
                  <a:gd name="T3" fmla="*/ 3 h 70"/>
                  <a:gd name="T4" fmla="*/ 11 w 43"/>
                  <a:gd name="T5" fmla="*/ 6 h 70"/>
                  <a:gd name="T6" fmla="*/ 13 w 43"/>
                  <a:gd name="T7" fmla="*/ 8 h 70"/>
                  <a:gd name="T8" fmla="*/ 14 w 43"/>
                  <a:gd name="T9" fmla="*/ 11 h 70"/>
                  <a:gd name="T10" fmla="*/ 14 w 43"/>
                  <a:gd name="T11" fmla="*/ 14 h 70"/>
                  <a:gd name="T12" fmla="*/ 15 w 43"/>
                  <a:gd name="T13" fmla="*/ 16 h 70"/>
                  <a:gd name="T14" fmla="*/ 17 w 43"/>
                  <a:gd name="T15" fmla="*/ 19 h 70"/>
                  <a:gd name="T16" fmla="*/ 21 w 43"/>
                  <a:gd name="T17" fmla="*/ 22 h 70"/>
                  <a:gd name="T18" fmla="*/ 18 w 43"/>
                  <a:gd name="T19" fmla="*/ 23 h 70"/>
                  <a:gd name="T20" fmla="*/ 15 w 43"/>
                  <a:gd name="T21" fmla="*/ 26 h 70"/>
                  <a:gd name="T22" fmla="*/ 13 w 43"/>
                  <a:gd name="T23" fmla="*/ 30 h 70"/>
                  <a:gd name="T24" fmla="*/ 11 w 43"/>
                  <a:gd name="T25" fmla="*/ 35 h 70"/>
                  <a:gd name="T26" fmla="*/ 11 w 43"/>
                  <a:gd name="T27" fmla="*/ 31 h 70"/>
                  <a:gd name="T28" fmla="*/ 11 w 43"/>
                  <a:gd name="T29" fmla="*/ 28 h 70"/>
                  <a:gd name="T30" fmla="*/ 11 w 43"/>
                  <a:gd name="T31" fmla="*/ 25 h 70"/>
                  <a:gd name="T32" fmla="*/ 11 w 43"/>
                  <a:gd name="T33" fmla="*/ 23 h 70"/>
                  <a:gd name="T34" fmla="*/ 10 w 43"/>
                  <a:gd name="T35" fmla="*/ 21 h 70"/>
                  <a:gd name="T36" fmla="*/ 8 w 43"/>
                  <a:gd name="T37" fmla="*/ 19 h 70"/>
                  <a:gd name="T38" fmla="*/ 6 w 43"/>
                  <a:gd name="T39" fmla="*/ 16 h 70"/>
                  <a:gd name="T40" fmla="*/ 6 w 43"/>
                  <a:gd name="T41" fmla="*/ 14 h 70"/>
                  <a:gd name="T42" fmla="*/ 5 w 43"/>
                  <a:gd name="T43" fmla="*/ 16 h 70"/>
                  <a:gd name="T44" fmla="*/ 3 w 43"/>
                  <a:gd name="T45" fmla="*/ 19 h 70"/>
                  <a:gd name="T46" fmla="*/ 3 w 43"/>
                  <a:gd name="T47" fmla="*/ 22 h 70"/>
                  <a:gd name="T48" fmla="*/ 2 w 43"/>
                  <a:gd name="T49" fmla="*/ 25 h 70"/>
                  <a:gd name="T50" fmla="*/ 1 w 43"/>
                  <a:gd name="T51" fmla="*/ 22 h 70"/>
                  <a:gd name="T52" fmla="*/ 1 w 43"/>
                  <a:gd name="T53" fmla="*/ 18 h 70"/>
                  <a:gd name="T54" fmla="*/ 0 w 43"/>
                  <a:gd name="T55" fmla="*/ 15 h 70"/>
                  <a:gd name="T56" fmla="*/ 0 w 43"/>
                  <a:gd name="T57" fmla="*/ 12 h 70"/>
                  <a:gd name="T58" fmla="*/ 1 w 43"/>
                  <a:gd name="T59" fmla="*/ 10 h 70"/>
                  <a:gd name="T60" fmla="*/ 2 w 43"/>
                  <a:gd name="T61" fmla="*/ 6 h 70"/>
                  <a:gd name="T62" fmla="*/ 3 w 43"/>
                  <a:gd name="T63" fmla="*/ 3 h 70"/>
                  <a:gd name="T64" fmla="*/ 4 w 43"/>
                  <a:gd name="T65" fmla="*/ 0 h 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3" h="70">
                    <a:moveTo>
                      <a:pt x="9" y="0"/>
                    </a:moveTo>
                    <a:lnTo>
                      <a:pt x="18" y="5"/>
                    </a:lnTo>
                    <a:lnTo>
                      <a:pt x="23" y="11"/>
                    </a:lnTo>
                    <a:lnTo>
                      <a:pt x="26" y="15"/>
                    </a:lnTo>
                    <a:lnTo>
                      <a:pt x="28" y="21"/>
                    </a:lnTo>
                    <a:lnTo>
                      <a:pt x="28" y="27"/>
                    </a:lnTo>
                    <a:lnTo>
                      <a:pt x="30" y="32"/>
                    </a:lnTo>
                    <a:lnTo>
                      <a:pt x="35" y="38"/>
                    </a:lnTo>
                    <a:lnTo>
                      <a:pt x="43" y="44"/>
                    </a:lnTo>
                    <a:lnTo>
                      <a:pt x="36" y="46"/>
                    </a:lnTo>
                    <a:lnTo>
                      <a:pt x="30" y="51"/>
                    </a:lnTo>
                    <a:lnTo>
                      <a:pt x="26" y="59"/>
                    </a:lnTo>
                    <a:lnTo>
                      <a:pt x="23" y="70"/>
                    </a:lnTo>
                    <a:lnTo>
                      <a:pt x="22" y="62"/>
                    </a:lnTo>
                    <a:lnTo>
                      <a:pt x="22" y="55"/>
                    </a:lnTo>
                    <a:lnTo>
                      <a:pt x="22" y="50"/>
                    </a:lnTo>
                    <a:lnTo>
                      <a:pt x="23" y="45"/>
                    </a:lnTo>
                    <a:lnTo>
                      <a:pt x="20" y="42"/>
                    </a:lnTo>
                    <a:lnTo>
                      <a:pt x="17" y="38"/>
                    </a:lnTo>
                    <a:lnTo>
                      <a:pt x="13" y="32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7" y="37"/>
                    </a:lnTo>
                    <a:lnTo>
                      <a:pt x="6" y="43"/>
                    </a:lnTo>
                    <a:lnTo>
                      <a:pt x="5" y="49"/>
                    </a:lnTo>
                    <a:lnTo>
                      <a:pt x="3" y="43"/>
                    </a:lnTo>
                    <a:lnTo>
                      <a:pt x="2" y="36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5" y="12"/>
                    </a:lnTo>
                    <a:lnTo>
                      <a:pt x="7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21" name="Freeform 13"/>
              <p:cNvSpPr>
                <a:spLocks/>
              </p:cNvSpPr>
              <p:nvPr/>
            </p:nvSpPr>
            <p:spPr bwMode="auto">
              <a:xfrm>
                <a:off x="2132" y="2170"/>
                <a:ext cx="139" cy="85"/>
              </a:xfrm>
              <a:custGeom>
                <a:avLst/>
                <a:gdLst>
                  <a:gd name="T0" fmla="*/ 4 w 277"/>
                  <a:gd name="T1" fmla="*/ 6 h 170"/>
                  <a:gd name="T2" fmla="*/ 10 w 277"/>
                  <a:gd name="T3" fmla="*/ 12 h 170"/>
                  <a:gd name="T4" fmla="*/ 21 w 277"/>
                  <a:gd name="T5" fmla="*/ 14 h 170"/>
                  <a:gd name="T6" fmla="*/ 19 w 277"/>
                  <a:gd name="T7" fmla="*/ 27 h 170"/>
                  <a:gd name="T8" fmla="*/ 25 w 277"/>
                  <a:gd name="T9" fmla="*/ 35 h 170"/>
                  <a:gd name="T10" fmla="*/ 35 w 277"/>
                  <a:gd name="T11" fmla="*/ 39 h 170"/>
                  <a:gd name="T12" fmla="*/ 45 w 277"/>
                  <a:gd name="T13" fmla="*/ 42 h 170"/>
                  <a:gd name="T14" fmla="*/ 48 w 277"/>
                  <a:gd name="T15" fmla="*/ 51 h 170"/>
                  <a:gd name="T16" fmla="*/ 57 w 277"/>
                  <a:gd name="T17" fmla="*/ 54 h 170"/>
                  <a:gd name="T18" fmla="*/ 69 w 277"/>
                  <a:gd name="T19" fmla="*/ 54 h 170"/>
                  <a:gd name="T20" fmla="*/ 76 w 277"/>
                  <a:gd name="T21" fmla="*/ 63 h 170"/>
                  <a:gd name="T22" fmla="*/ 87 w 277"/>
                  <a:gd name="T23" fmla="*/ 66 h 170"/>
                  <a:gd name="T24" fmla="*/ 97 w 277"/>
                  <a:gd name="T25" fmla="*/ 65 h 170"/>
                  <a:gd name="T26" fmla="*/ 105 w 277"/>
                  <a:gd name="T27" fmla="*/ 64 h 170"/>
                  <a:gd name="T28" fmla="*/ 107 w 277"/>
                  <a:gd name="T29" fmla="*/ 56 h 170"/>
                  <a:gd name="T30" fmla="*/ 117 w 277"/>
                  <a:gd name="T31" fmla="*/ 55 h 170"/>
                  <a:gd name="T32" fmla="*/ 121 w 277"/>
                  <a:gd name="T33" fmla="*/ 46 h 170"/>
                  <a:gd name="T34" fmla="*/ 121 w 277"/>
                  <a:gd name="T35" fmla="*/ 36 h 170"/>
                  <a:gd name="T36" fmla="*/ 112 w 277"/>
                  <a:gd name="T37" fmla="*/ 13 h 170"/>
                  <a:gd name="T38" fmla="*/ 117 w 277"/>
                  <a:gd name="T39" fmla="*/ 15 h 170"/>
                  <a:gd name="T40" fmla="*/ 123 w 277"/>
                  <a:gd name="T41" fmla="*/ 20 h 170"/>
                  <a:gd name="T42" fmla="*/ 132 w 277"/>
                  <a:gd name="T43" fmla="*/ 22 h 170"/>
                  <a:gd name="T44" fmla="*/ 132 w 277"/>
                  <a:gd name="T45" fmla="*/ 35 h 170"/>
                  <a:gd name="T46" fmla="*/ 134 w 277"/>
                  <a:gd name="T47" fmla="*/ 39 h 170"/>
                  <a:gd name="T48" fmla="*/ 128 w 277"/>
                  <a:gd name="T49" fmla="*/ 40 h 170"/>
                  <a:gd name="T50" fmla="*/ 128 w 277"/>
                  <a:gd name="T51" fmla="*/ 50 h 170"/>
                  <a:gd name="T52" fmla="*/ 131 w 277"/>
                  <a:gd name="T53" fmla="*/ 67 h 170"/>
                  <a:gd name="T54" fmla="*/ 126 w 277"/>
                  <a:gd name="T55" fmla="*/ 66 h 170"/>
                  <a:gd name="T56" fmla="*/ 121 w 277"/>
                  <a:gd name="T57" fmla="*/ 65 h 170"/>
                  <a:gd name="T58" fmla="*/ 111 w 277"/>
                  <a:gd name="T59" fmla="*/ 69 h 170"/>
                  <a:gd name="T60" fmla="*/ 111 w 277"/>
                  <a:gd name="T61" fmla="*/ 76 h 170"/>
                  <a:gd name="T62" fmla="*/ 109 w 277"/>
                  <a:gd name="T63" fmla="*/ 76 h 170"/>
                  <a:gd name="T64" fmla="*/ 106 w 277"/>
                  <a:gd name="T65" fmla="*/ 75 h 170"/>
                  <a:gd name="T66" fmla="*/ 96 w 277"/>
                  <a:gd name="T67" fmla="*/ 76 h 170"/>
                  <a:gd name="T68" fmla="*/ 87 w 277"/>
                  <a:gd name="T69" fmla="*/ 76 h 170"/>
                  <a:gd name="T70" fmla="*/ 82 w 277"/>
                  <a:gd name="T71" fmla="*/ 81 h 170"/>
                  <a:gd name="T72" fmla="*/ 79 w 277"/>
                  <a:gd name="T73" fmla="*/ 80 h 170"/>
                  <a:gd name="T74" fmla="*/ 68 w 277"/>
                  <a:gd name="T75" fmla="*/ 66 h 170"/>
                  <a:gd name="T76" fmla="*/ 69 w 277"/>
                  <a:gd name="T77" fmla="*/ 77 h 170"/>
                  <a:gd name="T78" fmla="*/ 64 w 277"/>
                  <a:gd name="T79" fmla="*/ 77 h 170"/>
                  <a:gd name="T80" fmla="*/ 56 w 277"/>
                  <a:gd name="T81" fmla="*/ 70 h 170"/>
                  <a:gd name="T82" fmla="*/ 48 w 277"/>
                  <a:gd name="T83" fmla="*/ 66 h 170"/>
                  <a:gd name="T84" fmla="*/ 48 w 277"/>
                  <a:gd name="T85" fmla="*/ 72 h 170"/>
                  <a:gd name="T86" fmla="*/ 44 w 277"/>
                  <a:gd name="T87" fmla="*/ 66 h 170"/>
                  <a:gd name="T88" fmla="*/ 40 w 277"/>
                  <a:gd name="T89" fmla="*/ 58 h 170"/>
                  <a:gd name="T90" fmla="*/ 27 w 277"/>
                  <a:gd name="T91" fmla="*/ 64 h 170"/>
                  <a:gd name="T92" fmla="*/ 36 w 277"/>
                  <a:gd name="T93" fmla="*/ 52 h 170"/>
                  <a:gd name="T94" fmla="*/ 31 w 277"/>
                  <a:gd name="T95" fmla="*/ 51 h 170"/>
                  <a:gd name="T96" fmla="*/ 24 w 277"/>
                  <a:gd name="T97" fmla="*/ 51 h 170"/>
                  <a:gd name="T98" fmla="*/ 26 w 277"/>
                  <a:gd name="T99" fmla="*/ 41 h 170"/>
                  <a:gd name="T100" fmla="*/ 20 w 277"/>
                  <a:gd name="T101" fmla="*/ 40 h 170"/>
                  <a:gd name="T102" fmla="*/ 17 w 277"/>
                  <a:gd name="T103" fmla="*/ 43 h 170"/>
                  <a:gd name="T104" fmla="*/ 13 w 277"/>
                  <a:gd name="T105" fmla="*/ 42 h 170"/>
                  <a:gd name="T106" fmla="*/ 11 w 277"/>
                  <a:gd name="T107" fmla="*/ 18 h 170"/>
                  <a:gd name="T108" fmla="*/ 3 w 277"/>
                  <a:gd name="T109" fmla="*/ 22 h 170"/>
                  <a:gd name="T110" fmla="*/ 1 w 277"/>
                  <a:gd name="T111" fmla="*/ 21 h 170"/>
                  <a:gd name="T112" fmla="*/ 1 w 277"/>
                  <a:gd name="T113" fmla="*/ 0 h 17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77" h="170">
                    <a:moveTo>
                      <a:pt x="2" y="0"/>
                    </a:moveTo>
                    <a:lnTo>
                      <a:pt x="4" y="7"/>
                    </a:lnTo>
                    <a:lnTo>
                      <a:pt x="8" y="12"/>
                    </a:lnTo>
                    <a:lnTo>
                      <a:pt x="11" y="16"/>
                    </a:lnTo>
                    <a:lnTo>
                      <a:pt x="16" y="20"/>
                    </a:lnTo>
                    <a:lnTo>
                      <a:pt x="20" y="23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42" y="28"/>
                    </a:lnTo>
                    <a:lnTo>
                      <a:pt x="39" y="37"/>
                    </a:lnTo>
                    <a:lnTo>
                      <a:pt x="38" y="45"/>
                    </a:lnTo>
                    <a:lnTo>
                      <a:pt x="38" y="53"/>
                    </a:lnTo>
                    <a:lnTo>
                      <a:pt x="40" y="60"/>
                    </a:lnTo>
                    <a:lnTo>
                      <a:pt x="43" y="66"/>
                    </a:lnTo>
                    <a:lnTo>
                      <a:pt x="49" y="69"/>
                    </a:lnTo>
                    <a:lnTo>
                      <a:pt x="57" y="71"/>
                    </a:lnTo>
                    <a:lnTo>
                      <a:pt x="66" y="70"/>
                    </a:lnTo>
                    <a:lnTo>
                      <a:pt x="69" y="78"/>
                    </a:lnTo>
                    <a:lnTo>
                      <a:pt x="73" y="84"/>
                    </a:lnTo>
                    <a:lnTo>
                      <a:pt x="80" y="85"/>
                    </a:lnTo>
                    <a:lnTo>
                      <a:pt x="89" y="83"/>
                    </a:lnTo>
                    <a:lnTo>
                      <a:pt x="89" y="90"/>
                    </a:lnTo>
                    <a:lnTo>
                      <a:pt x="92" y="96"/>
                    </a:lnTo>
                    <a:lnTo>
                      <a:pt x="95" y="101"/>
                    </a:lnTo>
                    <a:lnTo>
                      <a:pt x="100" y="105"/>
                    </a:lnTo>
                    <a:lnTo>
                      <a:pt x="105" y="107"/>
                    </a:lnTo>
                    <a:lnTo>
                      <a:pt x="114" y="107"/>
                    </a:lnTo>
                    <a:lnTo>
                      <a:pt x="124" y="105"/>
                    </a:lnTo>
                    <a:lnTo>
                      <a:pt x="137" y="100"/>
                    </a:lnTo>
                    <a:lnTo>
                      <a:pt x="138" y="107"/>
                    </a:lnTo>
                    <a:lnTo>
                      <a:pt x="141" y="113"/>
                    </a:lnTo>
                    <a:lnTo>
                      <a:pt x="146" y="120"/>
                    </a:lnTo>
                    <a:lnTo>
                      <a:pt x="152" y="126"/>
                    </a:lnTo>
                    <a:lnTo>
                      <a:pt x="157" y="130"/>
                    </a:lnTo>
                    <a:lnTo>
                      <a:pt x="165" y="131"/>
                    </a:lnTo>
                    <a:lnTo>
                      <a:pt x="173" y="131"/>
                    </a:lnTo>
                    <a:lnTo>
                      <a:pt x="183" y="127"/>
                    </a:lnTo>
                    <a:lnTo>
                      <a:pt x="188" y="129"/>
                    </a:lnTo>
                    <a:lnTo>
                      <a:pt x="194" y="130"/>
                    </a:lnTo>
                    <a:lnTo>
                      <a:pt x="200" y="130"/>
                    </a:lnTo>
                    <a:lnTo>
                      <a:pt x="206" y="129"/>
                    </a:lnTo>
                    <a:lnTo>
                      <a:pt x="209" y="127"/>
                    </a:lnTo>
                    <a:lnTo>
                      <a:pt x="213" y="123"/>
                    </a:lnTo>
                    <a:lnTo>
                      <a:pt x="214" y="117"/>
                    </a:lnTo>
                    <a:lnTo>
                      <a:pt x="214" y="111"/>
                    </a:lnTo>
                    <a:lnTo>
                      <a:pt x="221" y="112"/>
                    </a:lnTo>
                    <a:lnTo>
                      <a:pt x="228" y="112"/>
                    </a:lnTo>
                    <a:lnTo>
                      <a:pt x="233" y="109"/>
                    </a:lnTo>
                    <a:lnTo>
                      <a:pt x="238" y="105"/>
                    </a:lnTo>
                    <a:lnTo>
                      <a:pt x="240" y="99"/>
                    </a:lnTo>
                    <a:lnTo>
                      <a:pt x="241" y="92"/>
                    </a:lnTo>
                    <a:lnTo>
                      <a:pt x="239" y="84"/>
                    </a:lnTo>
                    <a:lnTo>
                      <a:pt x="234" y="76"/>
                    </a:lnTo>
                    <a:lnTo>
                      <a:pt x="242" y="71"/>
                    </a:lnTo>
                    <a:lnTo>
                      <a:pt x="245" y="60"/>
                    </a:lnTo>
                    <a:lnTo>
                      <a:pt x="239" y="44"/>
                    </a:lnTo>
                    <a:lnTo>
                      <a:pt x="224" y="25"/>
                    </a:lnTo>
                    <a:lnTo>
                      <a:pt x="228" y="20"/>
                    </a:lnTo>
                    <a:lnTo>
                      <a:pt x="231" y="24"/>
                    </a:lnTo>
                    <a:lnTo>
                      <a:pt x="234" y="29"/>
                    </a:lnTo>
                    <a:lnTo>
                      <a:pt x="238" y="32"/>
                    </a:lnTo>
                    <a:lnTo>
                      <a:pt x="242" y="36"/>
                    </a:lnTo>
                    <a:lnTo>
                      <a:pt x="246" y="39"/>
                    </a:lnTo>
                    <a:lnTo>
                      <a:pt x="252" y="42"/>
                    </a:lnTo>
                    <a:lnTo>
                      <a:pt x="257" y="43"/>
                    </a:lnTo>
                    <a:lnTo>
                      <a:pt x="263" y="43"/>
                    </a:lnTo>
                    <a:lnTo>
                      <a:pt x="259" y="51"/>
                    </a:lnTo>
                    <a:lnTo>
                      <a:pt x="257" y="60"/>
                    </a:lnTo>
                    <a:lnTo>
                      <a:pt x="263" y="70"/>
                    </a:lnTo>
                    <a:lnTo>
                      <a:pt x="277" y="78"/>
                    </a:lnTo>
                    <a:lnTo>
                      <a:pt x="272" y="78"/>
                    </a:lnTo>
                    <a:lnTo>
                      <a:pt x="267" y="78"/>
                    </a:lnTo>
                    <a:lnTo>
                      <a:pt x="261" y="77"/>
                    </a:lnTo>
                    <a:lnTo>
                      <a:pt x="255" y="74"/>
                    </a:lnTo>
                    <a:lnTo>
                      <a:pt x="256" y="80"/>
                    </a:lnTo>
                    <a:lnTo>
                      <a:pt x="257" y="86"/>
                    </a:lnTo>
                    <a:lnTo>
                      <a:pt x="256" y="93"/>
                    </a:lnTo>
                    <a:lnTo>
                      <a:pt x="255" y="99"/>
                    </a:lnTo>
                    <a:lnTo>
                      <a:pt x="260" y="111"/>
                    </a:lnTo>
                    <a:lnTo>
                      <a:pt x="262" y="122"/>
                    </a:lnTo>
                    <a:lnTo>
                      <a:pt x="261" y="134"/>
                    </a:lnTo>
                    <a:lnTo>
                      <a:pt x="256" y="145"/>
                    </a:lnTo>
                    <a:lnTo>
                      <a:pt x="254" y="139"/>
                    </a:lnTo>
                    <a:lnTo>
                      <a:pt x="252" y="132"/>
                    </a:lnTo>
                    <a:lnTo>
                      <a:pt x="248" y="128"/>
                    </a:lnTo>
                    <a:lnTo>
                      <a:pt x="242" y="124"/>
                    </a:lnTo>
                    <a:lnTo>
                      <a:pt x="241" y="130"/>
                    </a:lnTo>
                    <a:lnTo>
                      <a:pt x="238" y="134"/>
                    </a:lnTo>
                    <a:lnTo>
                      <a:pt x="231" y="136"/>
                    </a:lnTo>
                    <a:lnTo>
                      <a:pt x="221" y="137"/>
                    </a:lnTo>
                    <a:lnTo>
                      <a:pt x="221" y="142"/>
                    </a:lnTo>
                    <a:lnTo>
                      <a:pt x="221" y="146"/>
                    </a:lnTo>
                    <a:lnTo>
                      <a:pt x="222" y="151"/>
                    </a:lnTo>
                    <a:lnTo>
                      <a:pt x="223" y="155"/>
                    </a:lnTo>
                    <a:lnTo>
                      <a:pt x="221" y="153"/>
                    </a:lnTo>
                    <a:lnTo>
                      <a:pt x="218" y="151"/>
                    </a:lnTo>
                    <a:lnTo>
                      <a:pt x="217" y="149"/>
                    </a:lnTo>
                    <a:lnTo>
                      <a:pt x="216" y="147"/>
                    </a:lnTo>
                    <a:lnTo>
                      <a:pt x="211" y="149"/>
                    </a:lnTo>
                    <a:lnTo>
                      <a:pt x="206" y="149"/>
                    </a:lnTo>
                    <a:lnTo>
                      <a:pt x="199" y="150"/>
                    </a:lnTo>
                    <a:lnTo>
                      <a:pt x="192" y="151"/>
                    </a:lnTo>
                    <a:lnTo>
                      <a:pt x="185" y="151"/>
                    </a:lnTo>
                    <a:lnTo>
                      <a:pt x="179" y="151"/>
                    </a:lnTo>
                    <a:lnTo>
                      <a:pt x="173" y="151"/>
                    </a:lnTo>
                    <a:lnTo>
                      <a:pt x="170" y="151"/>
                    </a:lnTo>
                    <a:lnTo>
                      <a:pt x="168" y="155"/>
                    </a:lnTo>
                    <a:lnTo>
                      <a:pt x="164" y="161"/>
                    </a:lnTo>
                    <a:lnTo>
                      <a:pt x="160" y="166"/>
                    </a:lnTo>
                    <a:lnTo>
                      <a:pt x="155" y="170"/>
                    </a:lnTo>
                    <a:lnTo>
                      <a:pt x="157" y="159"/>
                    </a:lnTo>
                    <a:lnTo>
                      <a:pt x="155" y="147"/>
                    </a:lnTo>
                    <a:lnTo>
                      <a:pt x="148" y="138"/>
                    </a:lnTo>
                    <a:lnTo>
                      <a:pt x="135" y="131"/>
                    </a:lnTo>
                    <a:lnTo>
                      <a:pt x="138" y="138"/>
                    </a:lnTo>
                    <a:lnTo>
                      <a:pt x="138" y="146"/>
                    </a:lnTo>
                    <a:lnTo>
                      <a:pt x="137" y="154"/>
                    </a:lnTo>
                    <a:lnTo>
                      <a:pt x="132" y="162"/>
                    </a:lnTo>
                    <a:lnTo>
                      <a:pt x="130" y="158"/>
                    </a:lnTo>
                    <a:lnTo>
                      <a:pt x="127" y="153"/>
                    </a:lnTo>
                    <a:lnTo>
                      <a:pt x="123" y="149"/>
                    </a:lnTo>
                    <a:lnTo>
                      <a:pt x="118" y="144"/>
                    </a:lnTo>
                    <a:lnTo>
                      <a:pt x="112" y="139"/>
                    </a:lnTo>
                    <a:lnTo>
                      <a:pt x="107" y="136"/>
                    </a:lnTo>
                    <a:lnTo>
                      <a:pt x="101" y="134"/>
                    </a:lnTo>
                    <a:lnTo>
                      <a:pt x="95" y="131"/>
                    </a:lnTo>
                    <a:lnTo>
                      <a:pt x="95" y="135"/>
                    </a:lnTo>
                    <a:lnTo>
                      <a:pt x="95" y="138"/>
                    </a:lnTo>
                    <a:lnTo>
                      <a:pt x="96" y="143"/>
                    </a:lnTo>
                    <a:lnTo>
                      <a:pt x="97" y="146"/>
                    </a:lnTo>
                    <a:lnTo>
                      <a:pt x="92" y="140"/>
                    </a:lnTo>
                    <a:lnTo>
                      <a:pt x="87" y="132"/>
                    </a:lnTo>
                    <a:lnTo>
                      <a:pt x="85" y="122"/>
                    </a:lnTo>
                    <a:lnTo>
                      <a:pt x="82" y="108"/>
                    </a:lnTo>
                    <a:lnTo>
                      <a:pt x="79" y="116"/>
                    </a:lnTo>
                    <a:lnTo>
                      <a:pt x="73" y="122"/>
                    </a:lnTo>
                    <a:lnTo>
                      <a:pt x="64" y="126"/>
                    </a:lnTo>
                    <a:lnTo>
                      <a:pt x="53" y="127"/>
                    </a:lnTo>
                    <a:lnTo>
                      <a:pt x="62" y="120"/>
                    </a:lnTo>
                    <a:lnTo>
                      <a:pt x="67" y="113"/>
                    </a:lnTo>
                    <a:lnTo>
                      <a:pt x="71" y="103"/>
                    </a:lnTo>
                    <a:lnTo>
                      <a:pt x="69" y="90"/>
                    </a:lnTo>
                    <a:lnTo>
                      <a:pt x="65" y="96"/>
                    </a:lnTo>
                    <a:lnTo>
                      <a:pt x="62" y="101"/>
                    </a:lnTo>
                    <a:lnTo>
                      <a:pt x="56" y="106"/>
                    </a:lnTo>
                    <a:lnTo>
                      <a:pt x="50" y="108"/>
                    </a:lnTo>
                    <a:lnTo>
                      <a:pt x="48" y="101"/>
                    </a:lnTo>
                    <a:lnTo>
                      <a:pt x="48" y="94"/>
                    </a:lnTo>
                    <a:lnTo>
                      <a:pt x="49" y="89"/>
                    </a:lnTo>
                    <a:lnTo>
                      <a:pt x="51" y="82"/>
                    </a:lnTo>
                    <a:lnTo>
                      <a:pt x="47" y="82"/>
                    </a:lnTo>
                    <a:lnTo>
                      <a:pt x="43" y="81"/>
                    </a:lnTo>
                    <a:lnTo>
                      <a:pt x="40" y="80"/>
                    </a:lnTo>
                    <a:lnTo>
                      <a:pt x="39" y="78"/>
                    </a:lnTo>
                    <a:lnTo>
                      <a:pt x="36" y="82"/>
                    </a:lnTo>
                    <a:lnTo>
                      <a:pt x="34" y="86"/>
                    </a:lnTo>
                    <a:lnTo>
                      <a:pt x="31" y="92"/>
                    </a:lnTo>
                    <a:lnTo>
                      <a:pt x="29" y="96"/>
                    </a:lnTo>
                    <a:lnTo>
                      <a:pt x="25" y="83"/>
                    </a:lnTo>
                    <a:lnTo>
                      <a:pt x="20" y="69"/>
                    </a:lnTo>
                    <a:lnTo>
                      <a:pt x="19" y="54"/>
                    </a:lnTo>
                    <a:lnTo>
                      <a:pt x="21" y="36"/>
                    </a:lnTo>
                    <a:lnTo>
                      <a:pt x="15" y="33"/>
                    </a:lnTo>
                    <a:lnTo>
                      <a:pt x="10" y="38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2" y="54"/>
                    </a:lnTo>
                    <a:lnTo>
                      <a:pt x="1" y="42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22" name="Freeform 14"/>
              <p:cNvSpPr>
                <a:spLocks/>
              </p:cNvSpPr>
              <p:nvPr/>
            </p:nvSpPr>
            <p:spPr bwMode="auto">
              <a:xfrm>
                <a:off x="2241" y="2166"/>
                <a:ext cx="12" cy="11"/>
              </a:xfrm>
              <a:custGeom>
                <a:avLst/>
                <a:gdLst>
                  <a:gd name="T0" fmla="*/ 1 w 24"/>
                  <a:gd name="T1" fmla="*/ 0 h 22"/>
                  <a:gd name="T2" fmla="*/ 3 w 24"/>
                  <a:gd name="T3" fmla="*/ 3 h 22"/>
                  <a:gd name="T4" fmla="*/ 6 w 24"/>
                  <a:gd name="T5" fmla="*/ 5 h 22"/>
                  <a:gd name="T6" fmla="*/ 9 w 24"/>
                  <a:gd name="T7" fmla="*/ 7 h 22"/>
                  <a:gd name="T8" fmla="*/ 12 w 24"/>
                  <a:gd name="T9" fmla="*/ 8 h 22"/>
                  <a:gd name="T10" fmla="*/ 12 w 24"/>
                  <a:gd name="T11" fmla="*/ 11 h 22"/>
                  <a:gd name="T12" fmla="*/ 7 w 24"/>
                  <a:gd name="T13" fmla="*/ 11 h 22"/>
                  <a:gd name="T14" fmla="*/ 3 w 24"/>
                  <a:gd name="T15" fmla="*/ 8 h 22"/>
                  <a:gd name="T16" fmla="*/ 0 w 24"/>
                  <a:gd name="T17" fmla="*/ 5 h 22"/>
                  <a:gd name="T18" fmla="*/ 1 w 24"/>
                  <a:gd name="T19" fmla="*/ 0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" y="0"/>
                    </a:moveTo>
                    <a:lnTo>
                      <a:pt x="6" y="5"/>
                    </a:lnTo>
                    <a:lnTo>
                      <a:pt x="12" y="9"/>
                    </a:lnTo>
                    <a:lnTo>
                      <a:pt x="17" y="13"/>
                    </a:lnTo>
                    <a:lnTo>
                      <a:pt x="24" y="15"/>
                    </a:lnTo>
                    <a:lnTo>
                      <a:pt x="23" y="22"/>
                    </a:lnTo>
                    <a:lnTo>
                      <a:pt x="14" y="21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23" name="Freeform 15"/>
              <p:cNvSpPr>
                <a:spLocks/>
              </p:cNvSpPr>
              <p:nvPr/>
            </p:nvSpPr>
            <p:spPr bwMode="auto">
              <a:xfrm>
                <a:off x="1987" y="1928"/>
                <a:ext cx="250" cy="127"/>
              </a:xfrm>
              <a:custGeom>
                <a:avLst/>
                <a:gdLst>
                  <a:gd name="T0" fmla="*/ 24 w 499"/>
                  <a:gd name="T1" fmla="*/ 66 h 253"/>
                  <a:gd name="T2" fmla="*/ 42 w 499"/>
                  <a:gd name="T3" fmla="*/ 38 h 253"/>
                  <a:gd name="T4" fmla="*/ 60 w 499"/>
                  <a:gd name="T5" fmla="*/ 28 h 253"/>
                  <a:gd name="T6" fmla="*/ 81 w 499"/>
                  <a:gd name="T7" fmla="*/ 21 h 253"/>
                  <a:gd name="T8" fmla="*/ 102 w 499"/>
                  <a:gd name="T9" fmla="*/ 21 h 253"/>
                  <a:gd name="T10" fmla="*/ 129 w 499"/>
                  <a:gd name="T11" fmla="*/ 28 h 253"/>
                  <a:gd name="T12" fmla="*/ 150 w 499"/>
                  <a:gd name="T13" fmla="*/ 39 h 253"/>
                  <a:gd name="T14" fmla="*/ 165 w 499"/>
                  <a:gd name="T15" fmla="*/ 53 h 253"/>
                  <a:gd name="T16" fmla="*/ 169 w 499"/>
                  <a:gd name="T17" fmla="*/ 69 h 253"/>
                  <a:gd name="T18" fmla="*/ 180 w 499"/>
                  <a:gd name="T19" fmla="*/ 87 h 253"/>
                  <a:gd name="T20" fmla="*/ 189 w 499"/>
                  <a:gd name="T21" fmla="*/ 100 h 253"/>
                  <a:gd name="T22" fmla="*/ 202 w 499"/>
                  <a:gd name="T23" fmla="*/ 116 h 253"/>
                  <a:gd name="T24" fmla="*/ 212 w 499"/>
                  <a:gd name="T25" fmla="*/ 126 h 253"/>
                  <a:gd name="T26" fmla="*/ 227 w 499"/>
                  <a:gd name="T27" fmla="*/ 126 h 253"/>
                  <a:gd name="T28" fmla="*/ 237 w 499"/>
                  <a:gd name="T29" fmla="*/ 117 h 253"/>
                  <a:gd name="T30" fmla="*/ 241 w 499"/>
                  <a:gd name="T31" fmla="*/ 108 h 253"/>
                  <a:gd name="T32" fmla="*/ 219 w 499"/>
                  <a:gd name="T33" fmla="*/ 110 h 253"/>
                  <a:gd name="T34" fmla="*/ 224 w 499"/>
                  <a:gd name="T35" fmla="*/ 102 h 253"/>
                  <a:gd name="T36" fmla="*/ 206 w 499"/>
                  <a:gd name="T37" fmla="*/ 101 h 253"/>
                  <a:gd name="T38" fmla="*/ 211 w 499"/>
                  <a:gd name="T39" fmla="*/ 97 h 253"/>
                  <a:gd name="T40" fmla="*/ 208 w 499"/>
                  <a:gd name="T41" fmla="*/ 87 h 253"/>
                  <a:gd name="T42" fmla="*/ 197 w 499"/>
                  <a:gd name="T43" fmla="*/ 87 h 253"/>
                  <a:gd name="T44" fmla="*/ 195 w 499"/>
                  <a:gd name="T45" fmla="*/ 80 h 253"/>
                  <a:gd name="T46" fmla="*/ 188 w 499"/>
                  <a:gd name="T47" fmla="*/ 77 h 253"/>
                  <a:gd name="T48" fmla="*/ 204 w 499"/>
                  <a:gd name="T49" fmla="*/ 72 h 253"/>
                  <a:gd name="T50" fmla="*/ 188 w 499"/>
                  <a:gd name="T51" fmla="*/ 66 h 253"/>
                  <a:gd name="T52" fmla="*/ 186 w 499"/>
                  <a:gd name="T53" fmla="*/ 58 h 253"/>
                  <a:gd name="T54" fmla="*/ 180 w 499"/>
                  <a:gd name="T55" fmla="*/ 53 h 253"/>
                  <a:gd name="T56" fmla="*/ 177 w 499"/>
                  <a:gd name="T57" fmla="*/ 45 h 253"/>
                  <a:gd name="T58" fmla="*/ 166 w 499"/>
                  <a:gd name="T59" fmla="*/ 41 h 253"/>
                  <a:gd name="T60" fmla="*/ 172 w 499"/>
                  <a:gd name="T61" fmla="*/ 34 h 253"/>
                  <a:gd name="T62" fmla="*/ 157 w 499"/>
                  <a:gd name="T63" fmla="*/ 28 h 253"/>
                  <a:gd name="T64" fmla="*/ 157 w 499"/>
                  <a:gd name="T65" fmla="*/ 26 h 253"/>
                  <a:gd name="T66" fmla="*/ 138 w 499"/>
                  <a:gd name="T67" fmla="*/ 23 h 253"/>
                  <a:gd name="T68" fmla="*/ 136 w 499"/>
                  <a:gd name="T69" fmla="*/ 19 h 253"/>
                  <a:gd name="T70" fmla="*/ 138 w 499"/>
                  <a:gd name="T71" fmla="*/ 8 h 253"/>
                  <a:gd name="T72" fmla="*/ 116 w 499"/>
                  <a:gd name="T73" fmla="*/ 11 h 253"/>
                  <a:gd name="T74" fmla="*/ 121 w 499"/>
                  <a:gd name="T75" fmla="*/ 2 h 253"/>
                  <a:gd name="T76" fmla="*/ 104 w 499"/>
                  <a:gd name="T77" fmla="*/ 10 h 253"/>
                  <a:gd name="T78" fmla="*/ 96 w 499"/>
                  <a:gd name="T79" fmla="*/ 9 h 253"/>
                  <a:gd name="T80" fmla="*/ 84 w 499"/>
                  <a:gd name="T81" fmla="*/ 4 h 253"/>
                  <a:gd name="T82" fmla="*/ 68 w 499"/>
                  <a:gd name="T83" fmla="*/ 15 h 253"/>
                  <a:gd name="T84" fmla="*/ 64 w 499"/>
                  <a:gd name="T85" fmla="*/ 12 h 253"/>
                  <a:gd name="T86" fmla="*/ 50 w 499"/>
                  <a:gd name="T87" fmla="*/ 19 h 253"/>
                  <a:gd name="T88" fmla="*/ 44 w 499"/>
                  <a:gd name="T89" fmla="*/ 22 h 253"/>
                  <a:gd name="T90" fmla="*/ 35 w 499"/>
                  <a:gd name="T91" fmla="*/ 24 h 253"/>
                  <a:gd name="T92" fmla="*/ 29 w 499"/>
                  <a:gd name="T93" fmla="*/ 30 h 253"/>
                  <a:gd name="T94" fmla="*/ 22 w 499"/>
                  <a:gd name="T95" fmla="*/ 33 h 253"/>
                  <a:gd name="T96" fmla="*/ 18 w 499"/>
                  <a:gd name="T97" fmla="*/ 47 h 253"/>
                  <a:gd name="T98" fmla="*/ 13 w 499"/>
                  <a:gd name="T99" fmla="*/ 54 h 253"/>
                  <a:gd name="T100" fmla="*/ 17 w 499"/>
                  <a:gd name="T101" fmla="*/ 59 h 253"/>
                  <a:gd name="T102" fmla="*/ 5 w 499"/>
                  <a:gd name="T103" fmla="*/ 62 h 253"/>
                  <a:gd name="T104" fmla="*/ 13 w 499"/>
                  <a:gd name="T105" fmla="*/ 72 h 253"/>
                  <a:gd name="T106" fmla="*/ 3 w 499"/>
                  <a:gd name="T107" fmla="*/ 80 h 253"/>
                  <a:gd name="T108" fmla="*/ 6 w 499"/>
                  <a:gd name="T109" fmla="*/ 90 h 2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99" h="253">
                    <a:moveTo>
                      <a:pt x="41" y="169"/>
                    </a:moveTo>
                    <a:lnTo>
                      <a:pt x="40" y="163"/>
                    </a:lnTo>
                    <a:lnTo>
                      <a:pt x="40" y="155"/>
                    </a:lnTo>
                    <a:lnTo>
                      <a:pt x="43" y="147"/>
                    </a:lnTo>
                    <a:lnTo>
                      <a:pt x="53" y="143"/>
                    </a:lnTo>
                    <a:lnTo>
                      <a:pt x="48" y="131"/>
                    </a:lnTo>
                    <a:lnTo>
                      <a:pt x="49" y="120"/>
                    </a:lnTo>
                    <a:lnTo>
                      <a:pt x="56" y="109"/>
                    </a:lnTo>
                    <a:lnTo>
                      <a:pt x="70" y="104"/>
                    </a:lnTo>
                    <a:lnTo>
                      <a:pt x="69" y="92"/>
                    </a:lnTo>
                    <a:lnTo>
                      <a:pt x="74" y="83"/>
                    </a:lnTo>
                    <a:lnTo>
                      <a:pt x="84" y="76"/>
                    </a:lnTo>
                    <a:lnTo>
                      <a:pt x="99" y="76"/>
                    </a:lnTo>
                    <a:lnTo>
                      <a:pt x="102" y="71"/>
                    </a:lnTo>
                    <a:lnTo>
                      <a:pt x="106" y="67"/>
                    </a:lnTo>
                    <a:lnTo>
                      <a:pt x="110" y="62"/>
                    </a:lnTo>
                    <a:lnTo>
                      <a:pt x="115" y="59"/>
                    </a:lnTo>
                    <a:lnTo>
                      <a:pt x="119" y="56"/>
                    </a:lnTo>
                    <a:lnTo>
                      <a:pt x="125" y="55"/>
                    </a:lnTo>
                    <a:lnTo>
                      <a:pt x="131" y="54"/>
                    </a:lnTo>
                    <a:lnTo>
                      <a:pt x="138" y="55"/>
                    </a:lnTo>
                    <a:lnTo>
                      <a:pt x="145" y="48"/>
                    </a:lnTo>
                    <a:lnTo>
                      <a:pt x="153" y="44"/>
                    </a:lnTo>
                    <a:lnTo>
                      <a:pt x="161" y="41"/>
                    </a:lnTo>
                    <a:lnTo>
                      <a:pt x="169" y="43"/>
                    </a:lnTo>
                    <a:lnTo>
                      <a:pt x="177" y="45"/>
                    </a:lnTo>
                    <a:lnTo>
                      <a:pt x="185" y="46"/>
                    </a:lnTo>
                    <a:lnTo>
                      <a:pt x="191" y="45"/>
                    </a:lnTo>
                    <a:lnTo>
                      <a:pt x="198" y="43"/>
                    </a:lnTo>
                    <a:lnTo>
                      <a:pt x="203" y="41"/>
                    </a:lnTo>
                    <a:lnTo>
                      <a:pt x="211" y="40"/>
                    </a:lnTo>
                    <a:lnTo>
                      <a:pt x="222" y="39"/>
                    </a:lnTo>
                    <a:lnTo>
                      <a:pt x="232" y="39"/>
                    </a:lnTo>
                    <a:lnTo>
                      <a:pt x="243" y="43"/>
                    </a:lnTo>
                    <a:lnTo>
                      <a:pt x="251" y="47"/>
                    </a:lnTo>
                    <a:lnTo>
                      <a:pt x="257" y="55"/>
                    </a:lnTo>
                    <a:lnTo>
                      <a:pt x="260" y="68"/>
                    </a:lnTo>
                    <a:lnTo>
                      <a:pt x="269" y="68"/>
                    </a:lnTo>
                    <a:lnTo>
                      <a:pt x="278" y="68"/>
                    </a:lnTo>
                    <a:lnTo>
                      <a:pt x="286" y="70"/>
                    </a:lnTo>
                    <a:lnTo>
                      <a:pt x="293" y="72"/>
                    </a:lnTo>
                    <a:lnTo>
                      <a:pt x="299" y="77"/>
                    </a:lnTo>
                    <a:lnTo>
                      <a:pt x="302" y="83"/>
                    </a:lnTo>
                    <a:lnTo>
                      <a:pt x="305" y="91"/>
                    </a:lnTo>
                    <a:lnTo>
                      <a:pt x="306" y="100"/>
                    </a:lnTo>
                    <a:lnTo>
                      <a:pt x="315" y="101"/>
                    </a:lnTo>
                    <a:lnTo>
                      <a:pt x="322" y="104"/>
                    </a:lnTo>
                    <a:lnTo>
                      <a:pt x="329" y="106"/>
                    </a:lnTo>
                    <a:lnTo>
                      <a:pt x="333" y="109"/>
                    </a:lnTo>
                    <a:lnTo>
                      <a:pt x="337" y="114"/>
                    </a:lnTo>
                    <a:lnTo>
                      <a:pt x="338" y="120"/>
                    </a:lnTo>
                    <a:lnTo>
                      <a:pt x="337" y="127"/>
                    </a:lnTo>
                    <a:lnTo>
                      <a:pt x="332" y="135"/>
                    </a:lnTo>
                    <a:lnTo>
                      <a:pt x="338" y="138"/>
                    </a:lnTo>
                    <a:lnTo>
                      <a:pt x="345" y="143"/>
                    </a:lnTo>
                    <a:lnTo>
                      <a:pt x="351" y="147"/>
                    </a:lnTo>
                    <a:lnTo>
                      <a:pt x="356" y="153"/>
                    </a:lnTo>
                    <a:lnTo>
                      <a:pt x="360" y="160"/>
                    </a:lnTo>
                    <a:lnTo>
                      <a:pt x="361" y="167"/>
                    </a:lnTo>
                    <a:lnTo>
                      <a:pt x="360" y="174"/>
                    </a:lnTo>
                    <a:lnTo>
                      <a:pt x="355" y="182"/>
                    </a:lnTo>
                    <a:lnTo>
                      <a:pt x="361" y="184"/>
                    </a:lnTo>
                    <a:lnTo>
                      <a:pt x="367" y="189"/>
                    </a:lnTo>
                    <a:lnTo>
                      <a:pt x="371" y="194"/>
                    </a:lnTo>
                    <a:lnTo>
                      <a:pt x="373" y="200"/>
                    </a:lnTo>
                    <a:lnTo>
                      <a:pt x="378" y="200"/>
                    </a:lnTo>
                    <a:lnTo>
                      <a:pt x="385" y="202"/>
                    </a:lnTo>
                    <a:lnTo>
                      <a:pt x="391" y="206"/>
                    </a:lnTo>
                    <a:lnTo>
                      <a:pt x="397" y="211"/>
                    </a:lnTo>
                    <a:lnTo>
                      <a:pt x="400" y="216"/>
                    </a:lnTo>
                    <a:lnTo>
                      <a:pt x="403" y="223"/>
                    </a:lnTo>
                    <a:lnTo>
                      <a:pt x="403" y="231"/>
                    </a:lnTo>
                    <a:lnTo>
                      <a:pt x="399" y="239"/>
                    </a:lnTo>
                    <a:lnTo>
                      <a:pt x="406" y="239"/>
                    </a:lnTo>
                    <a:lnTo>
                      <a:pt x="413" y="240"/>
                    </a:lnTo>
                    <a:lnTo>
                      <a:pt x="417" y="244"/>
                    </a:lnTo>
                    <a:lnTo>
                      <a:pt x="421" y="248"/>
                    </a:lnTo>
                    <a:lnTo>
                      <a:pt x="424" y="252"/>
                    </a:lnTo>
                    <a:lnTo>
                      <a:pt x="429" y="253"/>
                    </a:lnTo>
                    <a:lnTo>
                      <a:pt x="435" y="253"/>
                    </a:lnTo>
                    <a:lnTo>
                      <a:pt x="441" y="253"/>
                    </a:lnTo>
                    <a:lnTo>
                      <a:pt x="444" y="252"/>
                    </a:lnTo>
                    <a:lnTo>
                      <a:pt x="449" y="252"/>
                    </a:lnTo>
                    <a:lnTo>
                      <a:pt x="454" y="251"/>
                    </a:lnTo>
                    <a:lnTo>
                      <a:pt x="460" y="250"/>
                    </a:lnTo>
                    <a:lnTo>
                      <a:pt x="466" y="248"/>
                    </a:lnTo>
                    <a:lnTo>
                      <a:pt x="472" y="248"/>
                    </a:lnTo>
                    <a:lnTo>
                      <a:pt x="476" y="248"/>
                    </a:lnTo>
                    <a:lnTo>
                      <a:pt x="480" y="250"/>
                    </a:lnTo>
                    <a:lnTo>
                      <a:pt x="474" y="234"/>
                    </a:lnTo>
                    <a:lnTo>
                      <a:pt x="477" y="230"/>
                    </a:lnTo>
                    <a:lnTo>
                      <a:pt x="483" y="225"/>
                    </a:lnTo>
                    <a:lnTo>
                      <a:pt x="490" y="222"/>
                    </a:lnTo>
                    <a:lnTo>
                      <a:pt x="499" y="220"/>
                    </a:lnTo>
                    <a:lnTo>
                      <a:pt x="492" y="216"/>
                    </a:lnTo>
                    <a:lnTo>
                      <a:pt x="482" y="215"/>
                    </a:lnTo>
                    <a:lnTo>
                      <a:pt x="473" y="216"/>
                    </a:lnTo>
                    <a:lnTo>
                      <a:pt x="466" y="217"/>
                    </a:lnTo>
                    <a:lnTo>
                      <a:pt x="461" y="211"/>
                    </a:lnTo>
                    <a:lnTo>
                      <a:pt x="454" y="216"/>
                    </a:lnTo>
                    <a:lnTo>
                      <a:pt x="446" y="220"/>
                    </a:lnTo>
                    <a:lnTo>
                      <a:pt x="437" y="220"/>
                    </a:lnTo>
                    <a:lnTo>
                      <a:pt x="430" y="219"/>
                    </a:lnTo>
                    <a:lnTo>
                      <a:pt x="437" y="216"/>
                    </a:lnTo>
                    <a:lnTo>
                      <a:pt x="444" y="212"/>
                    </a:lnTo>
                    <a:lnTo>
                      <a:pt x="449" y="206"/>
                    </a:lnTo>
                    <a:lnTo>
                      <a:pt x="452" y="201"/>
                    </a:lnTo>
                    <a:lnTo>
                      <a:pt x="447" y="204"/>
                    </a:lnTo>
                    <a:lnTo>
                      <a:pt x="442" y="206"/>
                    </a:lnTo>
                    <a:lnTo>
                      <a:pt x="435" y="208"/>
                    </a:lnTo>
                    <a:lnTo>
                      <a:pt x="429" y="208"/>
                    </a:lnTo>
                    <a:lnTo>
                      <a:pt x="422" y="208"/>
                    </a:lnTo>
                    <a:lnTo>
                      <a:pt x="416" y="206"/>
                    </a:lnTo>
                    <a:lnTo>
                      <a:pt x="412" y="202"/>
                    </a:lnTo>
                    <a:lnTo>
                      <a:pt x="408" y="198"/>
                    </a:lnTo>
                    <a:lnTo>
                      <a:pt x="413" y="197"/>
                    </a:lnTo>
                    <a:lnTo>
                      <a:pt x="417" y="197"/>
                    </a:lnTo>
                    <a:lnTo>
                      <a:pt x="422" y="197"/>
                    </a:lnTo>
                    <a:lnTo>
                      <a:pt x="427" y="197"/>
                    </a:lnTo>
                    <a:lnTo>
                      <a:pt x="422" y="193"/>
                    </a:lnTo>
                    <a:lnTo>
                      <a:pt x="415" y="189"/>
                    </a:lnTo>
                    <a:lnTo>
                      <a:pt x="407" y="184"/>
                    </a:lnTo>
                    <a:lnTo>
                      <a:pt x="399" y="182"/>
                    </a:lnTo>
                    <a:lnTo>
                      <a:pt x="405" y="181"/>
                    </a:lnTo>
                    <a:lnTo>
                      <a:pt x="411" y="177"/>
                    </a:lnTo>
                    <a:lnTo>
                      <a:pt x="415" y="173"/>
                    </a:lnTo>
                    <a:lnTo>
                      <a:pt x="419" y="169"/>
                    </a:lnTo>
                    <a:lnTo>
                      <a:pt x="415" y="170"/>
                    </a:lnTo>
                    <a:lnTo>
                      <a:pt x="411" y="171"/>
                    </a:lnTo>
                    <a:lnTo>
                      <a:pt x="405" y="173"/>
                    </a:lnTo>
                    <a:lnTo>
                      <a:pt x="399" y="174"/>
                    </a:lnTo>
                    <a:lnTo>
                      <a:pt x="393" y="174"/>
                    </a:lnTo>
                    <a:lnTo>
                      <a:pt x="388" y="174"/>
                    </a:lnTo>
                    <a:lnTo>
                      <a:pt x="383" y="173"/>
                    </a:lnTo>
                    <a:lnTo>
                      <a:pt x="378" y="171"/>
                    </a:lnTo>
                    <a:lnTo>
                      <a:pt x="380" y="166"/>
                    </a:lnTo>
                    <a:lnTo>
                      <a:pt x="383" y="161"/>
                    </a:lnTo>
                    <a:lnTo>
                      <a:pt x="389" y="160"/>
                    </a:lnTo>
                    <a:lnTo>
                      <a:pt x="397" y="159"/>
                    </a:lnTo>
                    <a:lnTo>
                      <a:pt x="392" y="155"/>
                    </a:lnTo>
                    <a:lnTo>
                      <a:pt x="386" y="154"/>
                    </a:lnTo>
                    <a:lnTo>
                      <a:pt x="381" y="154"/>
                    </a:lnTo>
                    <a:lnTo>
                      <a:pt x="374" y="155"/>
                    </a:lnTo>
                    <a:lnTo>
                      <a:pt x="375" y="153"/>
                    </a:lnTo>
                    <a:lnTo>
                      <a:pt x="378" y="151"/>
                    </a:lnTo>
                    <a:lnTo>
                      <a:pt x="383" y="148"/>
                    </a:lnTo>
                    <a:lnTo>
                      <a:pt x="389" y="147"/>
                    </a:lnTo>
                    <a:lnTo>
                      <a:pt x="394" y="146"/>
                    </a:lnTo>
                    <a:lnTo>
                      <a:pt x="400" y="145"/>
                    </a:lnTo>
                    <a:lnTo>
                      <a:pt x="407" y="144"/>
                    </a:lnTo>
                    <a:lnTo>
                      <a:pt x="413" y="144"/>
                    </a:lnTo>
                    <a:lnTo>
                      <a:pt x="407" y="140"/>
                    </a:lnTo>
                    <a:lnTo>
                      <a:pt x="400" y="137"/>
                    </a:lnTo>
                    <a:lnTo>
                      <a:pt x="392" y="135"/>
                    </a:lnTo>
                    <a:lnTo>
                      <a:pt x="385" y="132"/>
                    </a:lnTo>
                    <a:lnTo>
                      <a:pt x="376" y="131"/>
                    </a:lnTo>
                    <a:lnTo>
                      <a:pt x="368" y="129"/>
                    </a:lnTo>
                    <a:lnTo>
                      <a:pt x="360" y="129"/>
                    </a:lnTo>
                    <a:lnTo>
                      <a:pt x="353" y="129"/>
                    </a:lnTo>
                    <a:lnTo>
                      <a:pt x="358" y="124"/>
                    </a:lnTo>
                    <a:lnTo>
                      <a:pt x="363" y="118"/>
                    </a:lnTo>
                    <a:lnTo>
                      <a:pt x="371" y="115"/>
                    </a:lnTo>
                    <a:lnTo>
                      <a:pt x="381" y="112"/>
                    </a:lnTo>
                    <a:lnTo>
                      <a:pt x="375" y="110"/>
                    </a:lnTo>
                    <a:lnTo>
                      <a:pt x="369" y="109"/>
                    </a:lnTo>
                    <a:lnTo>
                      <a:pt x="360" y="109"/>
                    </a:lnTo>
                    <a:lnTo>
                      <a:pt x="350" y="109"/>
                    </a:lnTo>
                    <a:lnTo>
                      <a:pt x="360" y="106"/>
                    </a:lnTo>
                    <a:lnTo>
                      <a:pt x="368" y="101"/>
                    </a:lnTo>
                    <a:lnTo>
                      <a:pt x="375" y="94"/>
                    </a:lnTo>
                    <a:lnTo>
                      <a:pt x="377" y="89"/>
                    </a:lnTo>
                    <a:lnTo>
                      <a:pt x="369" y="90"/>
                    </a:lnTo>
                    <a:lnTo>
                      <a:pt x="362" y="90"/>
                    </a:lnTo>
                    <a:lnTo>
                      <a:pt x="354" y="90"/>
                    </a:lnTo>
                    <a:lnTo>
                      <a:pt x="347" y="90"/>
                    </a:lnTo>
                    <a:lnTo>
                      <a:pt x="340" y="89"/>
                    </a:lnTo>
                    <a:lnTo>
                      <a:pt x="336" y="87"/>
                    </a:lnTo>
                    <a:lnTo>
                      <a:pt x="331" y="86"/>
                    </a:lnTo>
                    <a:lnTo>
                      <a:pt x="328" y="84"/>
                    </a:lnTo>
                    <a:lnTo>
                      <a:pt x="332" y="81"/>
                    </a:lnTo>
                    <a:lnTo>
                      <a:pt x="339" y="79"/>
                    </a:lnTo>
                    <a:lnTo>
                      <a:pt x="347" y="78"/>
                    </a:lnTo>
                    <a:lnTo>
                      <a:pt x="358" y="78"/>
                    </a:lnTo>
                    <a:lnTo>
                      <a:pt x="354" y="74"/>
                    </a:lnTo>
                    <a:lnTo>
                      <a:pt x="350" y="70"/>
                    </a:lnTo>
                    <a:lnTo>
                      <a:pt x="344" y="67"/>
                    </a:lnTo>
                    <a:lnTo>
                      <a:pt x="337" y="64"/>
                    </a:lnTo>
                    <a:lnTo>
                      <a:pt x="330" y="62"/>
                    </a:lnTo>
                    <a:lnTo>
                      <a:pt x="322" y="61"/>
                    </a:lnTo>
                    <a:lnTo>
                      <a:pt x="315" y="60"/>
                    </a:lnTo>
                    <a:lnTo>
                      <a:pt x="309" y="59"/>
                    </a:lnTo>
                    <a:lnTo>
                      <a:pt x="314" y="56"/>
                    </a:lnTo>
                    <a:lnTo>
                      <a:pt x="318" y="54"/>
                    </a:lnTo>
                    <a:lnTo>
                      <a:pt x="324" y="53"/>
                    </a:lnTo>
                    <a:lnTo>
                      <a:pt x="330" y="52"/>
                    </a:lnTo>
                    <a:lnTo>
                      <a:pt x="327" y="51"/>
                    </a:lnTo>
                    <a:lnTo>
                      <a:pt x="321" y="51"/>
                    </a:lnTo>
                    <a:lnTo>
                      <a:pt x="313" y="52"/>
                    </a:lnTo>
                    <a:lnTo>
                      <a:pt x="306" y="54"/>
                    </a:lnTo>
                    <a:lnTo>
                      <a:pt x="297" y="55"/>
                    </a:lnTo>
                    <a:lnTo>
                      <a:pt x="289" y="55"/>
                    </a:lnTo>
                    <a:lnTo>
                      <a:pt x="280" y="54"/>
                    </a:lnTo>
                    <a:lnTo>
                      <a:pt x="274" y="49"/>
                    </a:lnTo>
                    <a:lnTo>
                      <a:pt x="276" y="46"/>
                    </a:lnTo>
                    <a:lnTo>
                      <a:pt x="280" y="41"/>
                    </a:lnTo>
                    <a:lnTo>
                      <a:pt x="289" y="37"/>
                    </a:lnTo>
                    <a:lnTo>
                      <a:pt x="297" y="33"/>
                    </a:lnTo>
                    <a:lnTo>
                      <a:pt x="289" y="33"/>
                    </a:lnTo>
                    <a:lnTo>
                      <a:pt x="279" y="35"/>
                    </a:lnTo>
                    <a:lnTo>
                      <a:pt x="271" y="37"/>
                    </a:lnTo>
                    <a:lnTo>
                      <a:pt x="266" y="40"/>
                    </a:lnTo>
                    <a:lnTo>
                      <a:pt x="267" y="33"/>
                    </a:lnTo>
                    <a:lnTo>
                      <a:pt x="270" y="26"/>
                    </a:lnTo>
                    <a:lnTo>
                      <a:pt x="275" y="20"/>
                    </a:lnTo>
                    <a:lnTo>
                      <a:pt x="280" y="14"/>
                    </a:lnTo>
                    <a:lnTo>
                      <a:pt x="276" y="15"/>
                    </a:lnTo>
                    <a:lnTo>
                      <a:pt x="269" y="16"/>
                    </a:lnTo>
                    <a:lnTo>
                      <a:pt x="262" y="17"/>
                    </a:lnTo>
                    <a:lnTo>
                      <a:pt x="254" y="18"/>
                    </a:lnTo>
                    <a:lnTo>
                      <a:pt x="246" y="20"/>
                    </a:lnTo>
                    <a:lnTo>
                      <a:pt x="238" y="21"/>
                    </a:lnTo>
                    <a:lnTo>
                      <a:pt x="232" y="22"/>
                    </a:lnTo>
                    <a:lnTo>
                      <a:pt x="226" y="22"/>
                    </a:lnTo>
                    <a:lnTo>
                      <a:pt x="229" y="16"/>
                    </a:lnTo>
                    <a:lnTo>
                      <a:pt x="233" y="10"/>
                    </a:lnTo>
                    <a:lnTo>
                      <a:pt x="240" y="6"/>
                    </a:lnTo>
                    <a:lnTo>
                      <a:pt x="247" y="3"/>
                    </a:lnTo>
                    <a:lnTo>
                      <a:pt x="241" y="3"/>
                    </a:lnTo>
                    <a:lnTo>
                      <a:pt x="234" y="5"/>
                    </a:lnTo>
                    <a:lnTo>
                      <a:pt x="229" y="7"/>
                    </a:lnTo>
                    <a:lnTo>
                      <a:pt x="223" y="9"/>
                    </a:lnTo>
                    <a:lnTo>
                      <a:pt x="217" y="13"/>
                    </a:lnTo>
                    <a:lnTo>
                      <a:pt x="211" y="16"/>
                    </a:lnTo>
                    <a:lnTo>
                      <a:pt x="208" y="20"/>
                    </a:lnTo>
                    <a:lnTo>
                      <a:pt x="205" y="23"/>
                    </a:lnTo>
                    <a:lnTo>
                      <a:pt x="203" y="20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8"/>
                    </a:lnTo>
                    <a:lnTo>
                      <a:pt x="192" y="18"/>
                    </a:lnTo>
                    <a:lnTo>
                      <a:pt x="184" y="25"/>
                    </a:lnTo>
                    <a:lnTo>
                      <a:pt x="176" y="28"/>
                    </a:lnTo>
                    <a:lnTo>
                      <a:pt x="170" y="29"/>
                    </a:lnTo>
                    <a:lnTo>
                      <a:pt x="169" y="25"/>
                    </a:lnTo>
                    <a:lnTo>
                      <a:pt x="168" y="17"/>
                    </a:lnTo>
                    <a:lnTo>
                      <a:pt x="168" y="8"/>
                    </a:lnTo>
                    <a:lnTo>
                      <a:pt x="168" y="0"/>
                    </a:lnTo>
                    <a:lnTo>
                      <a:pt x="163" y="10"/>
                    </a:lnTo>
                    <a:lnTo>
                      <a:pt x="155" y="22"/>
                    </a:lnTo>
                    <a:lnTo>
                      <a:pt x="146" y="31"/>
                    </a:lnTo>
                    <a:lnTo>
                      <a:pt x="135" y="35"/>
                    </a:lnTo>
                    <a:lnTo>
                      <a:pt x="135" y="30"/>
                    </a:lnTo>
                    <a:lnTo>
                      <a:pt x="137" y="26"/>
                    </a:lnTo>
                    <a:lnTo>
                      <a:pt x="138" y="22"/>
                    </a:lnTo>
                    <a:lnTo>
                      <a:pt x="140" y="16"/>
                    </a:lnTo>
                    <a:lnTo>
                      <a:pt x="135" y="17"/>
                    </a:lnTo>
                    <a:lnTo>
                      <a:pt x="132" y="20"/>
                    </a:lnTo>
                    <a:lnTo>
                      <a:pt x="127" y="24"/>
                    </a:lnTo>
                    <a:lnTo>
                      <a:pt x="122" y="30"/>
                    </a:lnTo>
                    <a:lnTo>
                      <a:pt x="117" y="36"/>
                    </a:lnTo>
                    <a:lnTo>
                      <a:pt x="111" y="40"/>
                    </a:lnTo>
                    <a:lnTo>
                      <a:pt x="106" y="43"/>
                    </a:lnTo>
                    <a:lnTo>
                      <a:pt x="100" y="44"/>
                    </a:lnTo>
                    <a:lnTo>
                      <a:pt x="99" y="38"/>
                    </a:lnTo>
                    <a:lnTo>
                      <a:pt x="95" y="32"/>
                    </a:lnTo>
                    <a:lnTo>
                      <a:pt x="91" y="29"/>
                    </a:lnTo>
                    <a:lnTo>
                      <a:pt x="85" y="26"/>
                    </a:lnTo>
                    <a:lnTo>
                      <a:pt x="87" y="30"/>
                    </a:lnTo>
                    <a:lnTo>
                      <a:pt x="87" y="36"/>
                    </a:lnTo>
                    <a:lnTo>
                      <a:pt x="87" y="43"/>
                    </a:lnTo>
                    <a:lnTo>
                      <a:pt x="86" y="48"/>
                    </a:lnTo>
                    <a:lnTo>
                      <a:pt x="81" y="47"/>
                    </a:lnTo>
                    <a:lnTo>
                      <a:pt x="77" y="46"/>
                    </a:lnTo>
                    <a:lnTo>
                      <a:pt x="71" y="45"/>
                    </a:lnTo>
                    <a:lnTo>
                      <a:pt x="68" y="45"/>
                    </a:lnTo>
                    <a:lnTo>
                      <a:pt x="69" y="48"/>
                    </a:lnTo>
                    <a:lnTo>
                      <a:pt x="69" y="53"/>
                    </a:lnTo>
                    <a:lnTo>
                      <a:pt x="69" y="59"/>
                    </a:lnTo>
                    <a:lnTo>
                      <a:pt x="69" y="62"/>
                    </a:lnTo>
                    <a:lnTo>
                      <a:pt x="66" y="61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3" y="61"/>
                    </a:lnTo>
                    <a:lnTo>
                      <a:pt x="39" y="61"/>
                    </a:lnTo>
                    <a:lnTo>
                      <a:pt x="34" y="62"/>
                    </a:lnTo>
                    <a:lnTo>
                      <a:pt x="43" y="66"/>
                    </a:lnTo>
                    <a:lnTo>
                      <a:pt x="50" y="71"/>
                    </a:lnTo>
                    <a:lnTo>
                      <a:pt x="55" y="79"/>
                    </a:lnTo>
                    <a:lnTo>
                      <a:pt x="55" y="86"/>
                    </a:lnTo>
                    <a:lnTo>
                      <a:pt x="48" y="89"/>
                    </a:lnTo>
                    <a:lnTo>
                      <a:pt x="41" y="91"/>
                    </a:lnTo>
                    <a:lnTo>
                      <a:pt x="35" y="94"/>
                    </a:lnTo>
                    <a:lnTo>
                      <a:pt x="31" y="97"/>
                    </a:lnTo>
                    <a:lnTo>
                      <a:pt x="26" y="99"/>
                    </a:lnTo>
                    <a:lnTo>
                      <a:pt x="23" y="102"/>
                    </a:lnTo>
                    <a:lnTo>
                      <a:pt x="20" y="106"/>
                    </a:lnTo>
                    <a:lnTo>
                      <a:pt x="20" y="109"/>
                    </a:lnTo>
                    <a:lnTo>
                      <a:pt x="25" y="108"/>
                    </a:lnTo>
                    <a:lnTo>
                      <a:pt x="32" y="107"/>
                    </a:lnTo>
                    <a:lnTo>
                      <a:pt x="38" y="107"/>
                    </a:lnTo>
                    <a:lnTo>
                      <a:pt x="43" y="107"/>
                    </a:lnTo>
                    <a:lnTo>
                      <a:pt x="41" y="112"/>
                    </a:lnTo>
                    <a:lnTo>
                      <a:pt x="36" y="115"/>
                    </a:lnTo>
                    <a:lnTo>
                      <a:pt x="33" y="117"/>
                    </a:lnTo>
                    <a:lnTo>
                      <a:pt x="27" y="118"/>
                    </a:lnTo>
                    <a:lnTo>
                      <a:pt x="21" y="120"/>
                    </a:lnTo>
                    <a:lnTo>
                      <a:pt x="17" y="118"/>
                    </a:lnTo>
                    <a:lnTo>
                      <a:pt x="11" y="118"/>
                    </a:lnTo>
                    <a:lnTo>
                      <a:pt x="5" y="116"/>
                    </a:lnTo>
                    <a:lnTo>
                      <a:pt x="9" y="124"/>
                    </a:lnTo>
                    <a:lnTo>
                      <a:pt x="16" y="131"/>
                    </a:lnTo>
                    <a:lnTo>
                      <a:pt x="25" y="135"/>
                    </a:lnTo>
                    <a:lnTo>
                      <a:pt x="34" y="135"/>
                    </a:lnTo>
                    <a:lnTo>
                      <a:pt x="32" y="138"/>
                    </a:lnTo>
                    <a:lnTo>
                      <a:pt x="30" y="140"/>
                    </a:lnTo>
                    <a:lnTo>
                      <a:pt x="25" y="144"/>
                    </a:lnTo>
                    <a:lnTo>
                      <a:pt x="20" y="146"/>
                    </a:lnTo>
                    <a:lnTo>
                      <a:pt x="16" y="148"/>
                    </a:lnTo>
                    <a:lnTo>
                      <a:pt x="10" y="151"/>
                    </a:lnTo>
                    <a:lnTo>
                      <a:pt x="5" y="153"/>
                    </a:lnTo>
                    <a:lnTo>
                      <a:pt x="0" y="155"/>
                    </a:lnTo>
                    <a:lnTo>
                      <a:pt x="5" y="160"/>
                    </a:lnTo>
                    <a:lnTo>
                      <a:pt x="12" y="162"/>
                    </a:lnTo>
                    <a:lnTo>
                      <a:pt x="19" y="164"/>
                    </a:lnTo>
                    <a:lnTo>
                      <a:pt x="27" y="163"/>
                    </a:lnTo>
                    <a:lnTo>
                      <a:pt x="24" y="168"/>
                    </a:lnTo>
                    <a:lnTo>
                      <a:pt x="19" y="174"/>
                    </a:lnTo>
                    <a:lnTo>
                      <a:pt x="12" y="179"/>
                    </a:lnTo>
                    <a:lnTo>
                      <a:pt x="8" y="182"/>
                    </a:lnTo>
                    <a:lnTo>
                      <a:pt x="18" y="181"/>
                    </a:lnTo>
                    <a:lnTo>
                      <a:pt x="27" y="177"/>
                    </a:lnTo>
                    <a:lnTo>
                      <a:pt x="35" y="174"/>
                    </a:lnTo>
                    <a:lnTo>
                      <a:pt x="41" y="169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24" name="Freeform 16"/>
              <p:cNvSpPr>
                <a:spLocks/>
              </p:cNvSpPr>
              <p:nvPr/>
            </p:nvSpPr>
            <p:spPr bwMode="auto">
              <a:xfrm>
                <a:off x="2185" y="2298"/>
                <a:ext cx="129" cy="93"/>
              </a:xfrm>
              <a:custGeom>
                <a:avLst/>
                <a:gdLst>
                  <a:gd name="T0" fmla="*/ 106 w 258"/>
                  <a:gd name="T1" fmla="*/ 8 h 185"/>
                  <a:gd name="T2" fmla="*/ 98 w 258"/>
                  <a:gd name="T3" fmla="*/ 23 h 185"/>
                  <a:gd name="T4" fmla="*/ 91 w 258"/>
                  <a:gd name="T5" fmla="*/ 34 h 185"/>
                  <a:gd name="T6" fmla="*/ 97 w 258"/>
                  <a:gd name="T7" fmla="*/ 42 h 185"/>
                  <a:gd name="T8" fmla="*/ 108 w 258"/>
                  <a:gd name="T9" fmla="*/ 47 h 185"/>
                  <a:gd name="T10" fmla="*/ 123 w 258"/>
                  <a:gd name="T11" fmla="*/ 52 h 185"/>
                  <a:gd name="T12" fmla="*/ 129 w 258"/>
                  <a:gd name="T13" fmla="*/ 61 h 185"/>
                  <a:gd name="T14" fmla="*/ 122 w 258"/>
                  <a:gd name="T15" fmla="*/ 61 h 185"/>
                  <a:gd name="T16" fmla="*/ 113 w 258"/>
                  <a:gd name="T17" fmla="*/ 61 h 185"/>
                  <a:gd name="T18" fmla="*/ 107 w 258"/>
                  <a:gd name="T19" fmla="*/ 62 h 185"/>
                  <a:gd name="T20" fmla="*/ 97 w 258"/>
                  <a:gd name="T21" fmla="*/ 60 h 185"/>
                  <a:gd name="T22" fmla="*/ 86 w 258"/>
                  <a:gd name="T23" fmla="*/ 57 h 185"/>
                  <a:gd name="T24" fmla="*/ 79 w 258"/>
                  <a:gd name="T25" fmla="*/ 62 h 185"/>
                  <a:gd name="T26" fmla="*/ 71 w 258"/>
                  <a:gd name="T27" fmla="*/ 73 h 185"/>
                  <a:gd name="T28" fmla="*/ 64 w 258"/>
                  <a:gd name="T29" fmla="*/ 86 h 185"/>
                  <a:gd name="T30" fmla="*/ 59 w 258"/>
                  <a:gd name="T31" fmla="*/ 88 h 185"/>
                  <a:gd name="T32" fmla="*/ 55 w 258"/>
                  <a:gd name="T33" fmla="*/ 90 h 185"/>
                  <a:gd name="T34" fmla="*/ 52 w 258"/>
                  <a:gd name="T35" fmla="*/ 89 h 185"/>
                  <a:gd name="T36" fmla="*/ 56 w 258"/>
                  <a:gd name="T37" fmla="*/ 77 h 185"/>
                  <a:gd name="T38" fmla="*/ 64 w 258"/>
                  <a:gd name="T39" fmla="*/ 64 h 185"/>
                  <a:gd name="T40" fmla="*/ 59 w 258"/>
                  <a:gd name="T41" fmla="*/ 61 h 185"/>
                  <a:gd name="T42" fmla="*/ 33 w 258"/>
                  <a:gd name="T43" fmla="*/ 73 h 185"/>
                  <a:gd name="T44" fmla="*/ 7 w 258"/>
                  <a:gd name="T45" fmla="*/ 83 h 185"/>
                  <a:gd name="T46" fmla="*/ 6 w 258"/>
                  <a:gd name="T47" fmla="*/ 81 h 185"/>
                  <a:gd name="T48" fmla="*/ 7 w 258"/>
                  <a:gd name="T49" fmla="*/ 74 h 185"/>
                  <a:gd name="T50" fmla="*/ 11 w 258"/>
                  <a:gd name="T51" fmla="*/ 66 h 185"/>
                  <a:gd name="T52" fmla="*/ 21 w 258"/>
                  <a:gd name="T53" fmla="*/ 63 h 185"/>
                  <a:gd name="T54" fmla="*/ 34 w 258"/>
                  <a:gd name="T55" fmla="*/ 58 h 185"/>
                  <a:gd name="T56" fmla="*/ 41 w 258"/>
                  <a:gd name="T57" fmla="*/ 54 h 185"/>
                  <a:gd name="T58" fmla="*/ 49 w 258"/>
                  <a:gd name="T59" fmla="*/ 50 h 185"/>
                  <a:gd name="T60" fmla="*/ 33 w 258"/>
                  <a:gd name="T61" fmla="*/ 50 h 185"/>
                  <a:gd name="T62" fmla="*/ 10 w 258"/>
                  <a:gd name="T63" fmla="*/ 50 h 185"/>
                  <a:gd name="T64" fmla="*/ 2 w 258"/>
                  <a:gd name="T65" fmla="*/ 48 h 185"/>
                  <a:gd name="T66" fmla="*/ 8 w 258"/>
                  <a:gd name="T67" fmla="*/ 42 h 185"/>
                  <a:gd name="T68" fmla="*/ 17 w 258"/>
                  <a:gd name="T69" fmla="*/ 36 h 185"/>
                  <a:gd name="T70" fmla="*/ 28 w 258"/>
                  <a:gd name="T71" fmla="*/ 38 h 185"/>
                  <a:gd name="T72" fmla="*/ 38 w 258"/>
                  <a:gd name="T73" fmla="*/ 39 h 185"/>
                  <a:gd name="T74" fmla="*/ 48 w 258"/>
                  <a:gd name="T75" fmla="*/ 38 h 185"/>
                  <a:gd name="T76" fmla="*/ 57 w 258"/>
                  <a:gd name="T77" fmla="*/ 35 h 185"/>
                  <a:gd name="T78" fmla="*/ 68 w 258"/>
                  <a:gd name="T79" fmla="*/ 31 h 185"/>
                  <a:gd name="T80" fmla="*/ 79 w 258"/>
                  <a:gd name="T81" fmla="*/ 25 h 185"/>
                  <a:gd name="T82" fmla="*/ 86 w 258"/>
                  <a:gd name="T83" fmla="*/ 13 h 185"/>
                  <a:gd name="T84" fmla="*/ 93 w 258"/>
                  <a:gd name="T85" fmla="*/ 4 h 1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58" h="185">
                    <a:moveTo>
                      <a:pt x="220" y="0"/>
                    </a:moveTo>
                    <a:lnTo>
                      <a:pt x="217" y="7"/>
                    </a:lnTo>
                    <a:lnTo>
                      <a:pt x="212" y="15"/>
                    </a:lnTo>
                    <a:lnTo>
                      <a:pt x="208" y="24"/>
                    </a:lnTo>
                    <a:lnTo>
                      <a:pt x="202" y="34"/>
                    </a:lnTo>
                    <a:lnTo>
                      <a:pt x="196" y="45"/>
                    </a:lnTo>
                    <a:lnTo>
                      <a:pt x="190" y="54"/>
                    </a:lnTo>
                    <a:lnTo>
                      <a:pt x="186" y="62"/>
                    </a:lnTo>
                    <a:lnTo>
                      <a:pt x="182" y="68"/>
                    </a:lnTo>
                    <a:lnTo>
                      <a:pt x="188" y="72"/>
                    </a:lnTo>
                    <a:lnTo>
                      <a:pt x="193" y="78"/>
                    </a:lnTo>
                    <a:lnTo>
                      <a:pt x="194" y="84"/>
                    </a:lnTo>
                    <a:lnTo>
                      <a:pt x="195" y="88"/>
                    </a:lnTo>
                    <a:lnTo>
                      <a:pt x="204" y="92"/>
                    </a:lnTo>
                    <a:lnTo>
                      <a:pt x="215" y="94"/>
                    </a:lnTo>
                    <a:lnTo>
                      <a:pt x="225" y="96"/>
                    </a:lnTo>
                    <a:lnTo>
                      <a:pt x="235" y="100"/>
                    </a:lnTo>
                    <a:lnTo>
                      <a:pt x="246" y="103"/>
                    </a:lnTo>
                    <a:lnTo>
                      <a:pt x="253" y="108"/>
                    </a:lnTo>
                    <a:lnTo>
                      <a:pt x="257" y="114"/>
                    </a:lnTo>
                    <a:lnTo>
                      <a:pt x="258" y="122"/>
                    </a:lnTo>
                    <a:lnTo>
                      <a:pt x="254" y="121"/>
                    </a:lnTo>
                    <a:lnTo>
                      <a:pt x="248" y="121"/>
                    </a:lnTo>
                    <a:lnTo>
                      <a:pt x="243" y="121"/>
                    </a:lnTo>
                    <a:lnTo>
                      <a:pt x="238" y="121"/>
                    </a:lnTo>
                    <a:lnTo>
                      <a:pt x="232" y="121"/>
                    </a:lnTo>
                    <a:lnTo>
                      <a:pt x="226" y="122"/>
                    </a:lnTo>
                    <a:lnTo>
                      <a:pt x="222" y="122"/>
                    </a:lnTo>
                    <a:lnTo>
                      <a:pt x="218" y="123"/>
                    </a:lnTo>
                    <a:lnTo>
                      <a:pt x="213" y="123"/>
                    </a:lnTo>
                    <a:lnTo>
                      <a:pt x="208" y="123"/>
                    </a:lnTo>
                    <a:lnTo>
                      <a:pt x="201" y="122"/>
                    </a:lnTo>
                    <a:lnTo>
                      <a:pt x="193" y="119"/>
                    </a:lnTo>
                    <a:lnTo>
                      <a:pt x="186" y="117"/>
                    </a:lnTo>
                    <a:lnTo>
                      <a:pt x="178" y="115"/>
                    </a:lnTo>
                    <a:lnTo>
                      <a:pt x="172" y="113"/>
                    </a:lnTo>
                    <a:lnTo>
                      <a:pt x="167" y="111"/>
                    </a:lnTo>
                    <a:lnTo>
                      <a:pt x="163" y="116"/>
                    </a:lnTo>
                    <a:lnTo>
                      <a:pt x="158" y="123"/>
                    </a:lnTo>
                    <a:lnTo>
                      <a:pt x="152" y="130"/>
                    </a:lnTo>
                    <a:lnTo>
                      <a:pt x="147" y="138"/>
                    </a:lnTo>
                    <a:lnTo>
                      <a:pt x="141" y="146"/>
                    </a:lnTo>
                    <a:lnTo>
                      <a:pt x="135" y="155"/>
                    </a:lnTo>
                    <a:lnTo>
                      <a:pt x="131" y="163"/>
                    </a:lnTo>
                    <a:lnTo>
                      <a:pt x="127" y="171"/>
                    </a:lnTo>
                    <a:lnTo>
                      <a:pt x="124" y="172"/>
                    </a:lnTo>
                    <a:lnTo>
                      <a:pt x="120" y="173"/>
                    </a:lnTo>
                    <a:lnTo>
                      <a:pt x="117" y="175"/>
                    </a:lnTo>
                    <a:lnTo>
                      <a:pt x="113" y="175"/>
                    </a:lnTo>
                    <a:lnTo>
                      <a:pt x="111" y="177"/>
                    </a:lnTo>
                    <a:lnTo>
                      <a:pt x="110" y="179"/>
                    </a:lnTo>
                    <a:lnTo>
                      <a:pt x="108" y="182"/>
                    </a:lnTo>
                    <a:lnTo>
                      <a:pt x="105" y="185"/>
                    </a:lnTo>
                    <a:lnTo>
                      <a:pt x="103" y="178"/>
                    </a:lnTo>
                    <a:lnTo>
                      <a:pt x="104" y="170"/>
                    </a:lnTo>
                    <a:lnTo>
                      <a:pt x="106" y="162"/>
                    </a:lnTo>
                    <a:lnTo>
                      <a:pt x="111" y="153"/>
                    </a:lnTo>
                    <a:lnTo>
                      <a:pt x="116" y="144"/>
                    </a:lnTo>
                    <a:lnTo>
                      <a:pt x="121" y="136"/>
                    </a:lnTo>
                    <a:lnTo>
                      <a:pt x="127" y="127"/>
                    </a:lnTo>
                    <a:lnTo>
                      <a:pt x="132" y="122"/>
                    </a:lnTo>
                    <a:lnTo>
                      <a:pt x="128" y="117"/>
                    </a:lnTo>
                    <a:lnTo>
                      <a:pt x="118" y="122"/>
                    </a:lnTo>
                    <a:lnTo>
                      <a:pt x="103" y="129"/>
                    </a:lnTo>
                    <a:lnTo>
                      <a:pt x="85" y="137"/>
                    </a:lnTo>
                    <a:lnTo>
                      <a:pt x="65" y="145"/>
                    </a:lnTo>
                    <a:lnTo>
                      <a:pt x="45" y="153"/>
                    </a:lnTo>
                    <a:lnTo>
                      <a:pt x="27" y="160"/>
                    </a:lnTo>
                    <a:lnTo>
                      <a:pt x="13" y="165"/>
                    </a:lnTo>
                    <a:lnTo>
                      <a:pt x="4" y="169"/>
                    </a:lnTo>
                    <a:lnTo>
                      <a:pt x="7" y="165"/>
                    </a:lnTo>
                    <a:lnTo>
                      <a:pt x="11" y="161"/>
                    </a:lnTo>
                    <a:lnTo>
                      <a:pt x="14" y="157"/>
                    </a:lnTo>
                    <a:lnTo>
                      <a:pt x="14" y="153"/>
                    </a:lnTo>
                    <a:lnTo>
                      <a:pt x="14" y="147"/>
                    </a:lnTo>
                    <a:lnTo>
                      <a:pt x="15" y="141"/>
                    </a:lnTo>
                    <a:lnTo>
                      <a:pt x="18" y="136"/>
                    </a:lnTo>
                    <a:lnTo>
                      <a:pt x="22" y="132"/>
                    </a:lnTo>
                    <a:lnTo>
                      <a:pt x="27" y="131"/>
                    </a:lnTo>
                    <a:lnTo>
                      <a:pt x="34" y="129"/>
                    </a:lnTo>
                    <a:lnTo>
                      <a:pt x="42" y="125"/>
                    </a:lnTo>
                    <a:lnTo>
                      <a:pt x="51" y="122"/>
                    </a:lnTo>
                    <a:lnTo>
                      <a:pt x="60" y="118"/>
                    </a:lnTo>
                    <a:lnTo>
                      <a:pt x="68" y="116"/>
                    </a:lnTo>
                    <a:lnTo>
                      <a:pt x="74" y="114"/>
                    </a:lnTo>
                    <a:lnTo>
                      <a:pt x="78" y="111"/>
                    </a:lnTo>
                    <a:lnTo>
                      <a:pt x="82" y="108"/>
                    </a:lnTo>
                    <a:lnTo>
                      <a:pt x="87" y="104"/>
                    </a:lnTo>
                    <a:lnTo>
                      <a:pt x="93" y="101"/>
                    </a:lnTo>
                    <a:lnTo>
                      <a:pt x="98" y="99"/>
                    </a:lnTo>
                    <a:lnTo>
                      <a:pt x="90" y="99"/>
                    </a:lnTo>
                    <a:lnTo>
                      <a:pt x="79" y="100"/>
                    </a:lnTo>
                    <a:lnTo>
                      <a:pt x="65" y="100"/>
                    </a:lnTo>
                    <a:lnTo>
                      <a:pt x="50" y="100"/>
                    </a:lnTo>
                    <a:lnTo>
                      <a:pt x="35" y="100"/>
                    </a:lnTo>
                    <a:lnTo>
                      <a:pt x="20" y="100"/>
                    </a:lnTo>
                    <a:lnTo>
                      <a:pt x="9" y="100"/>
                    </a:lnTo>
                    <a:lnTo>
                      <a:pt x="0" y="100"/>
                    </a:lnTo>
                    <a:lnTo>
                      <a:pt x="3" y="96"/>
                    </a:lnTo>
                    <a:lnTo>
                      <a:pt x="5" y="92"/>
                    </a:lnTo>
                    <a:lnTo>
                      <a:pt x="10" y="87"/>
                    </a:lnTo>
                    <a:lnTo>
                      <a:pt x="15" y="83"/>
                    </a:lnTo>
                    <a:lnTo>
                      <a:pt x="21" y="78"/>
                    </a:lnTo>
                    <a:lnTo>
                      <a:pt x="27" y="75"/>
                    </a:lnTo>
                    <a:lnTo>
                      <a:pt x="34" y="72"/>
                    </a:lnTo>
                    <a:lnTo>
                      <a:pt x="41" y="72"/>
                    </a:lnTo>
                    <a:lnTo>
                      <a:pt x="48" y="73"/>
                    </a:lnTo>
                    <a:lnTo>
                      <a:pt x="55" y="75"/>
                    </a:lnTo>
                    <a:lnTo>
                      <a:pt x="63" y="76"/>
                    </a:lnTo>
                    <a:lnTo>
                      <a:pt x="70" y="76"/>
                    </a:lnTo>
                    <a:lnTo>
                      <a:pt x="76" y="77"/>
                    </a:lnTo>
                    <a:lnTo>
                      <a:pt x="83" y="77"/>
                    </a:lnTo>
                    <a:lnTo>
                      <a:pt x="90" y="77"/>
                    </a:lnTo>
                    <a:lnTo>
                      <a:pt x="96" y="76"/>
                    </a:lnTo>
                    <a:lnTo>
                      <a:pt x="102" y="75"/>
                    </a:lnTo>
                    <a:lnTo>
                      <a:pt x="108" y="72"/>
                    </a:lnTo>
                    <a:lnTo>
                      <a:pt x="114" y="70"/>
                    </a:lnTo>
                    <a:lnTo>
                      <a:pt x="121" y="67"/>
                    </a:lnTo>
                    <a:lnTo>
                      <a:pt x="129" y="63"/>
                    </a:lnTo>
                    <a:lnTo>
                      <a:pt x="136" y="61"/>
                    </a:lnTo>
                    <a:lnTo>
                      <a:pt x="144" y="58"/>
                    </a:lnTo>
                    <a:lnTo>
                      <a:pt x="152" y="57"/>
                    </a:lnTo>
                    <a:lnTo>
                      <a:pt x="157" y="50"/>
                    </a:lnTo>
                    <a:lnTo>
                      <a:pt x="162" y="44"/>
                    </a:lnTo>
                    <a:lnTo>
                      <a:pt x="167" y="34"/>
                    </a:lnTo>
                    <a:lnTo>
                      <a:pt x="172" y="26"/>
                    </a:lnTo>
                    <a:lnTo>
                      <a:pt x="178" y="18"/>
                    </a:lnTo>
                    <a:lnTo>
                      <a:pt x="182" y="11"/>
                    </a:lnTo>
                    <a:lnTo>
                      <a:pt x="186" y="7"/>
                    </a:lnTo>
                    <a:lnTo>
                      <a:pt x="188" y="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25" name="Freeform 17"/>
              <p:cNvSpPr>
                <a:spLocks/>
              </p:cNvSpPr>
              <p:nvPr/>
            </p:nvSpPr>
            <p:spPr bwMode="auto">
              <a:xfrm>
                <a:off x="2056" y="2290"/>
                <a:ext cx="133" cy="94"/>
              </a:xfrm>
              <a:custGeom>
                <a:avLst/>
                <a:gdLst>
                  <a:gd name="T0" fmla="*/ 130 w 266"/>
                  <a:gd name="T1" fmla="*/ 16 h 188"/>
                  <a:gd name="T2" fmla="*/ 123 w 266"/>
                  <a:gd name="T3" fmla="*/ 25 h 188"/>
                  <a:gd name="T4" fmla="*/ 116 w 266"/>
                  <a:gd name="T5" fmla="*/ 35 h 188"/>
                  <a:gd name="T6" fmla="*/ 111 w 266"/>
                  <a:gd name="T7" fmla="*/ 46 h 188"/>
                  <a:gd name="T8" fmla="*/ 116 w 266"/>
                  <a:gd name="T9" fmla="*/ 55 h 188"/>
                  <a:gd name="T10" fmla="*/ 109 w 266"/>
                  <a:gd name="T11" fmla="*/ 58 h 188"/>
                  <a:gd name="T12" fmla="*/ 105 w 266"/>
                  <a:gd name="T13" fmla="*/ 59 h 188"/>
                  <a:gd name="T14" fmla="*/ 102 w 266"/>
                  <a:gd name="T15" fmla="*/ 62 h 188"/>
                  <a:gd name="T16" fmla="*/ 98 w 266"/>
                  <a:gd name="T17" fmla="*/ 67 h 188"/>
                  <a:gd name="T18" fmla="*/ 101 w 266"/>
                  <a:gd name="T19" fmla="*/ 75 h 188"/>
                  <a:gd name="T20" fmla="*/ 104 w 266"/>
                  <a:gd name="T21" fmla="*/ 86 h 188"/>
                  <a:gd name="T22" fmla="*/ 98 w 266"/>
                  <a:gd name="T23" fmla="*/ 91 h 188"/>
                  <a:gd name="T24" fmla="*/ 93 w 266"/>
                  <a:gd name="T25" fmla="*/ 84 h 188"/>
                  <a:gd name="T26" fmla="*/ 89 w 266"/>
                  <a:gd name="T27" fmla="*/ 77 h 188"/>
                  <a:gd name="T28" fmla="*/ 82 w 266"/>
                  <a:gd name="T29" fmla="*/ 69 h 188"/>
                  <a:gd name="T30" fmla="*/ 73 w 266"/>
                  <a:gd name="T31" fmla="*/ 66 h 188"/>
                  <a:gd name="T32" fmla="*/ 62 w 266"/>
                  <a:gd name="T33" fmla="*/ 71 h 188"/>
                  <a:gd name="T34" fmla="*/ 54 w 266"/>
                  <a:gd name="T35" fmla="*/ 77 h 188"/>
                  <a:gd name="T36" fmla="*/ 48 w 266"/>
                  <a:gd name="T37" fmla="*/ 81 h 188"/>
                  <a:gd name="T38" fmla="*/ 44 w 266"/>
                  <a:gd name="T39" fmla="*/ 82 h 188"/>
                  <a:gd name="T40" fmla="*/ 36 w 266"/>
                  <a:gd name="T41" fmla="*/ 83 h 188"/>
                  <a:gd name="T42" fmla="*/ 27 w 266"/>
                  <a:gd name="T43" fmla="*/ 85 h 188"/>
                  <a:gd name="T44" fmla="*/ 19 w 266"/>
                  <a:gd name="T45" fmla="*/ 90 h 188"/>
                  <a:gd name="T46" fmla="*/ 13 w 266"/>
                  <a:gd name="T47" fmla="*/ 94 h 188"/>
                  <a:gd name="T48" fmla="*/ 18 w 266"/>
                  <a:gd name="T49" fmla="*/ 83 h 188"/>
                  <a:gd name="T50" fmla="*/ 25 w 266"/>
                  <a:gd name="T51" fmla="*/ 75 h 188"/>
                  <a:gd name="T52" fmla="*/ 31 w 266"/>
                  <a:gd name="T53" fmla="*/ 71 h 188"/>
                  <a:gd name="T54" fmla="*/ 39 w 266"/>
                  <a:gd name="T55" fmla="*/ 67 h 188"/>
                  <a:gd name="T56" fmla="*/ 48 w 266"/>
                  <a:gd name="T57" fmla="*/ 63 h 188"/>
                  <a:gd name="T58" fmla="*/ 56 w 266"/>
                  <a:gd name="T59" fmla="*/ 60 h 188"/>
                  <a:gd name="T60" fmla="*/ 43 w 266"/>
                  <a:gd name="T61" fmla="*/ 59 h 188"/>
                  <a:gd name="T62" fmla="*/ 30 w 266"/>
                  <a:gd name="T63" fmla="*/ 58 h 188"/>
                  <a:gd name="T64" fmla="*/ 18 w 266"/>
                  <a:gd name="T65" fmla="*/ 56 h 188"/>
                  <a:gd name="T66" fmla="*/ 10 w 266"/>
                  <a:gd name="T67" fmla="*/ 54 h 188"/>
                  <a:gd name="T68" fmla="*/ 4 w 266"/>
                  <a:gd name="T69" fmla="*/ 56 h 188"/>
                  <a:gd name="T70" fmla="*/ 0 w 266"/>
                  <a:gd name="T71" fmla="*/ 60 h 188"/>
                  <a:gd name="T72" fmla="*/ 0 w 266"/>
                  <a:gd name="T73" fmla="*/ 55 h 188"/>
                  <a:gd name="T74" fmla="*/ 2 w 266"/>
                  <a:gd name="T75" fmla="*/ 52 h 188"/>
                  <a:gd name="T76" fmla="*/ 9 w 266"/>
                  <a:gd name="T77" fmla="*/ 46 h 188"/>
                  <a:gd name="T78" fmla="*/ 18 w 266"/>
                  <a:gd name="T79" fmla="*/ 42 h 188"/>
                  <a:gd name="T80" fmla="*/ 25 w 266"/>
                  <a:gd name="T81" fmla="*/ 43 h 188"/>
                  <a:gd name="T82" fmla="*/ 37 w 266"/>
                  <a:gd name="T83" fmla="*/ 44 h 188"/>
                  <a:gd name="T84" fmla="*/ 48 w 266"/>
                  <a:gd name="T85" fmla="*/ 45 h 188"/>
                  <a:gd name="T86" fmla="*/ 57 w 266"/>
                  <a:gd name="T87" fmla="*/ 47 h 188"/>
                  <a:gd name="T88" fmla="*/ 65 w 266"/>
                  <a:gd name="T89" fmla="*/ 47 h 188"/>
                  <a:gd name="T90" fmla="*/ 73 w 266"/>
                  <a:gd name="T91" fmla="*/ 47 h 188"/>
                  <a:gd name="T92" fmla="*/ 80 w 266"/>
                  <a:gd name="T93" fmla="*/ 47 h 188"/>
                  <a:gd name="T94" fmla="*/ 84 w 266"/>
                  <a:gd name="T95" fmla="*/ 47 h 188"/>
                  <a:gd name="T96" fmla="*/ 88 w 266"/>
                  <a:gd name="T97" fmla="*/ 40 h 188"/>
                  <a:gd name="T98" fmla="*/ 95 w 266"/>
                  <a:gd name="T99" fmla="*/ 35 h 188"/>
                  <a:gd name="T100" fmla="*/ 104 w 266"/>
                  <a:gd name="T101" fmla="*/ 29 h 188"/>
                  <a:gd name="T102" fmla="*/ 112 w 266"/>
                  <a:gd name="T103" fmla="*/ 23 h 188"/>
                  <a:gd name="T104" fmla="*/ 120 w 266"/>
                  <a:gd name="T105" fmla="*/ 11 h 188"/>
                  <a:gd name="T106" fmla="*/ 126 w 266"/>
                  <a:gd name="T107" fmla="*/ 0 h 1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66" h="188">
                    <a:moveTo>
                      <a:pt x="266" y="25"/>
                    </a:moveTo>
                    <a:lnTo>
                      <a:pt x="259" y="32"/>
                    </a:lnTo>
                    <a:lnTo>
                      <a:pt x="253" y="41"/>
                    </a:lnTo>
                    <a:lnTo>
                      <a:pt x="245" y="49"/>
                    </a:lnTo>
                    <a:lnTo>
                      <a:pt x="238" y="59"/>
                    </a:lnTo>
                    <a:lnTo>
                      <a:pt x="232" y="70"/>
                    </a:lnTo>
                    <a:lnTo>
                      <a:pt x="226" y="80"/>
                    </a:lnTo>
                    <a:lnTo>
                      <a:pt x="221" y="92"/>
                    </a:lnTo>
                    <a:lnTo>
                      <a:pt x="217" y="103"/>
                    </a:lnTo>
                    <a:lnTo>
                      <a:pt x="231" y="110"/>
                    </a:lnTo>
                    <a:lnTo>
                      <a:pt x="225" y="118"/>
                    </a:lnTo>
                    <a:lnTo>
                      <a:pt x="218" y="115"/>
                    </a:lnTo>
                    <a:lnTo>
                      <a:pt x="214" y="115"/>
                    </a:lnTo>
                    <a:lnTo>
                      <a:pt x="210" y="117"/>
                    </a:lnTo>
                    <a:lnTo>
                      <a:pt x="207" y="119"/>
                    </a:lnTo>
                    <a:lnTo>
                      <a:pt x="203" y="123"/>
                    </a:lnTo>
                    <a:lnTo>
                      <a:pt x="199" y="128"/>
                    </a:lnTo>
                    <a:lnTo>
                      <a:pt x="195" y="134"/>
                    </a:lnTo>
                    <a:lnTo>
                      <a:pt x="196" y="141"/>
                    </a:lnTo>
                    <a:lnTo>
                      <a:pt x="201" y="149"/>
                    </a:lnTo>
                    <a:lnTo>
                      <a:pt x="206" y="159"/>
                    </a:lnTo>
                    <a:lnTo>
                      <a:pt x="208" y="172"/>
                    </a:lnTo>
                    <a:lnTo>
                      <a:pt x="205" y="186"/>
                    </a:lnTo>
                    <a:lnTo>
                      <a:pt x="196" y="182"/>
                    </a:lnTo>
                    <a:lnTo>
                      <a:pt x="191" y="176"/>
                    </a:lnTo>
                    <a:lnTo>
                      <a:pt x="186" y="167"/>
                    </a:lnTo>
                    <a:lnTo>
                      <a:pt x="183" y="159"/>
                    </a:lnTo>
                    <a:lnTo>
                      <a:pt x="178" y="154"/>
                    </a:lnTo>
                    <a:lnTo>
                      <a:pt x="171" y="146"/>
                    </a:lnTo>
                    <a:lnTo>
                      <a:pt x="164" y="138"/>
                    </a:lnTo>
                    <a:lnTo>
                      <a:pt x="160" y="126"/>
                    </a:lnTo>
                    <a:lnTo>
                      <a:pt x="145" y="131"/>
                    </a:lnTo>
                    <a:lnTo>
                      <a:pt x="133" y="135"/>
                    </a:lnTo>
                    <a:lnTo>
                      <a:pt x="123" y="141"/>
                    </a:lnTo>
                    <a:lnTo>
                      <a:pt x="114" y="147"/>
                    </a:lnTo>
                    <a:lnTo>
                      <a:pt x="107" y="153"/>
                    </a:lnTo>
                    <a:lnTo>
                      <a:pt x="101" y="157"/>
                    </a:lnTo>
                    <a:lnTo>
                      <a:pt x="96" y="161"/>
                    </a:lnTo>
                    <a:lnTo>
                      <a:pt x="92" y="163"/>
                    </a:lnTo>
                    <a:lnTo>
                      <a:pt x="87" y="164"/>
                    </a:lnTo>
                    <a:lnTo>
                      <a:pt x="80" y="165"/>
                    </a:lnTo>
                    <a:lnTo>
                      <a:pt x="71" y="166"/>
                    </a:lnTo>
                    <a:lnTo>
                      <a:pt x="63" y="167"/>
                    </a:lnTo>
                    <a:lnTo>
                      <a:pt x="54" y="170"/>
                    </a:lnTo>
                    <a:lnTo>
                      <a:pt x="46" y="174"/>
                    </a:lnTo>
                    <a:lnTo>
                      <a:pt x="38" y="180"/>
                    </a:lnTo>
                    <a:lnTo>
                      <a:pt x="33" y="188"/>
                    </a:lnTo>
                    <a:lnTo>
                      <a:pt x="25" y="188"/>
                    </a:lnTo>
                    <a:lnTo>
                      <a:pt x="30" y="177"/>
                    </a:lnTo>
                    <a:lnTo>
                      <a:pt x="36" y="165"/>
                    </a:lnTo>
                    <a:lnTo>
                      <a:pt x="43" y="156"/>
                    </a:lnTo>
                    <a:lnTo>
                      <a:pt x="50" y="149"/>
                    </a:lnTo>
                    <a:lnTo>
                      <a:pt x="55" y="147"/>
                    </a:lnTo>
                    <a:lnTo>
                      <a:pt x="62" y="142"/>
                    </a:lnTo>
                    <a:lnTo>
                      <a:pt x="70" y="139"/>
                    </a:lnTo>
                    <a:lnTo>
                      <a:pt x="78" y="134"/>
                    </a:lnTo>
                    <a:lnTo>
                      <a:pt x="87" y="130"/>
                    </a:lnTo>
                    <a:lnTo>
                      <a:pt x="96" y="125"/>
                    </a:lnTo>
                    <a:lnTo>
                      <a:pt x="104" y="123"/>
                    </a:lnTo>
                    <a:lnTo>
                      <a:pt x="112" y="120"/>
                    </a:lnTo>
                    <a:lnTo>
                      <a:pt x="100" y="119"/>
                    </a:lnTo>
                    <a:lnTo>
                      <a:pt x="86" y="118"/>
                    </a:lnTo>
                    <a:lnTo>
                      <a:pt x="72" y="117"/>
                    </a:lnTo>
                    <a:lnTo>
                      <a:pt x="59" y="115"/>
                    </a:lnTo>
                    <a:lnTo>
                      <a:pt x="47" y="113"/>
                    </a:lnTo>
                    <a:lnTo>
                      <a:pt x="35" y="111"/>
                    </a:lnTo>
                    <a:lnTo>
                      <a:pt x="26" y="109"/>
                    </a:lnTo>
                    <a:lnTo>
                      <a:pt x="19" y="107"/>
                    </a:lnTo>
                    <a:lnTo>
                      <a:pt x="15" y="109"/>
                    </a:lnTo>
                    <a:lnTo>
                      <a:pt x="8" y="112"/>
                    </a:lnTo>
                    <a:lnTo>
                      <a:pt x="3" y="116"/>
                    </a:lnTo>
                    <a:lnTo>
                      <a:pt x="0" y="119"/>
                    </a:lnTo>
                    <a:lnTo>
                      <a:pt x="0" y="115"/>
                    </a:lnTo>
                    <a:lnTo>
                      <a:pt x="0" y="110"/>
                    </a:lnTo>
                    <a:lnTo>
                      <a:pt x="1" y="107"/>
                    </a:lnTo>
                    <a:lnTo>
                      <a:pt x="4" y="103"/>
                    </a:lnTo>
                    <a:lnTo>
                      <a:pt x="10" y="98"/>
                    </a:lnTo>
                    <a:lnTo>
                      <a:pt x="18" y="92"/>
                    </a:lnTo>
                    <a:lnTo>
                      <a:pt x="27" y="86"/>
                    </a:lnTo>
                    <a:lnTo>
                      <a:pt x="36" y="84"/>
                    </a:lnTo>
                    <a:lnTo>
                      <a:pt x="42" y="85"/>
                    </a:lnTo>
                    <a:lnTo>
                      <a:pt x="50" y="85"/>
                    </a:lnTo>
                    <a:lnTo>
                      <a:pt x="61" y="86"/>
                    </a:lnTo>
                    <a:lnTo>
                      <a:pt x="73" y="88"/>
                    </a:lnTo>
                    <a:lnTo>
                      <a:pt x="85" y="89"/>
                    </a:lnTo>
                    <a:lnTo>
                      <a:pt x="96" y="90"/>
                    </a:lnTo>
                    <a:lnTo>
                      <a:pt x="106" y="92"/>
                    </a:lnTo>
                    <a:lnTo>
                      <a:pt x="114" y="93"/>
                    </a:lnTo>
                    <a:lnTo>
                      <a:pt x="120" y="93"/>
                    </a:lnTo>
                    <a:lnTo>
                      <a:pt x="129" y="93"/>
                    </a:lnTo>
                    <a:lnTo>
                      <a:pt x="137" y="93"/>
                    </a:lnTo>
                    <a:lnTo>
                      <a:pt x="145" y="93"/>
                    </a:lnTo>
                    <a:lnTo>
                      <a:pt x="153" y="93"/>
                    </a:lnTo>
                    <a:lnTo>
                      <a:pt x="160" y="93"/>
                    </a:lnTo>
                    <a:lnTo>
                      <a:pt x="164" y="93"/>
                    </a:lnTo>
                    <a:lnTo>
                      <a:pt x="168" y="93"/>
                    </a:lnTo>
                    <a:lnTo>
                      <a:pt x="170" y="87"/>
                    </a:lnTo>
                    <a:lnTo>
                      <a:pt x="175" y="80"/>
                    </a:lnTo>
                    <a:lnTo>
                      <a:pt x="181" y="74"/>
                    </a:lnTo>
                    <a:lnTo>
                      <a:pt x="190" y="69"/>
                    </a:lnTo>
                    <a:lnTo>
                      <a:pt x="198" y="64"/>
                    </a:lnTo>
                    <a:lnTo>
                      <a:pt x="207" y="58"/>
                    </a:lnTo>
                    <a:lnTo>
                      <a:pt x="215" y="52"/>
                    </a:lnTo>
                    <a:lnTo>
                      <a:pt x="223" y="46"/>
                    </a:lnTo>
                    <a:lnTo>
                      <a:pt x="230" y="35"/>
                    </a:lnTo>
                    <a:lnTo>
                      <a:pt x="239" y="21"/>
                    </a:lnTo>
                    <a:lnTo>
                      <a:pt x="246" y="9"/>
                    </a:lnTo>
                    <a:lnTo>
                      <a:pt x="251" y="0"/>
                    </a:lnTo>
                    <a:lnTo>
                      <a:pt x="266" y="25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26" name="Freeform 18"/>
              <p:cNvSpPr>
                <a:spLocks/>
              </p:cNvSpPr>
              <p:nvPr/>
            </p:nvSpPr>
            <p:spPr bwMode="auto">
              <a:xfrm>
                <a:off x="1985" y="2067"/>
                <a:ext cx="310" cy="241"/>
              </a:xfrm>
              <a:custGeom>
                <a:avLst/>
                <a:gdLst>
                  <a:gd name="T0" fmla="*/ 302 w 619"/>
                  <a:gd name="T1" fmla="*/ 217 h 482"/>
                  <a:gd name="T2" fmla="*/ 290 w 619"/>
                  <a:gd name="T3" fmla="*/ 206 h 482"/>
                  <a:gd name="T4" fmla="*/ 273 w 619"/>
                  <a:gd name="T5" fmla="*/ 193 h 482"/>
                  <a:gd name="T6" fmla="*/ 266 w 619"/>
                  <a:gd name="T7" fmla="*/ 210 h 482"/>
                  <a:gd name="T8" fmla="*/ 252 w 619"/>
                  <a:gd name="T9" fmla="*/ 217 h 482"/>
                  <a:gd name="T10" fmla="*/ 235 w 619"/>
                  <a:gd name="T11" fmla="*/ 213 h 482"/>
                  <a:gd name="T12" fmla="*/ 218 w 619"/>
                  <a:gd name="T13" fmla="*/ 215 h 482"/>
                  <a:gd name="T14" fmla="*/ 205 w 619"/>
                  <a:gd name="T15" fmla="*/ 211 h 482"/>
                  <a:gd name="T16" fmla="*/ 193 w 619"/>
                  <a:gd name="T17" fmla="*/ 201 h 482"/>
                  <a:gd name="T18" fmla="*/ 175 w 619"/>
                  <a:gd name="T19" fmla="*/ 207 h 482"/>
                  <a:gd name="T20" fmla="*/ 159 w 619"/>
                  <a:gd name="T21" fmla="*/ 206 h 482"/>
                  <a:gd name="T22" fmla="*/ 137 w 619"/>
                  <a:gd name="T23" fmla="*/ 203 h 482"/>
                  <a:gd name="T24" fmla="*/ 121 w 619"/>
                  <a:gd name="T25" fmla="*/ 179 h 482"/>
                  <a:gd name="T26" fmla="*/ 110 w 619"/>
                  <a:gd name="T27" fmla="*/ 162 h 482"/>
                  <a:gd name="T28" fmla="*/ 86 w 619"/>
                  <a:gd name="T29" fmla="*/ 156 h 482"/>
                  <a:gd name="T30" fmla="*/ 70 w 619"/>
                  <a:gd name="T31" fmla="*/ 137 h 482"/>
                  <a:gd name="T32" fmla="*/ 57 w 619"/>
                  <a:gd name="T33" fmla="*/ 125 h 482"/>
                  <a:gd name="T34" fmla="*/ 47 w 619"/>
                  <a:gd name="T35" fmla="*/ 114 h 482"/>
                  <a:gd name="T36" fmla="*/ 32 w 619"/>
                  <a:gd name="T37" fmla="*/ 101 h 482"/>
                  <a:gd name="T38" fmla="*/ 26 w 619"/>
                  <a:gd name="T39" fmla="*/ 77 h 482"/>
                  <a:gd name="T40" fmla="*/ 26 w 619"/>
                  <a:gd name="T41" fmla="*/ 55 h 482"/>
                  <a:gd name="T42" fmla="*/ 24 w 619"/>
                  <a:gd name="T43" fmla="*/ 37 h 482"/>
                  <a:gd name="T44" fmla="*/ 32 w 619"/>
                  <a:gd name="T45" fmla="*/ 14 h 482"/>
                  <a:gd name="T46" fmla="*/ 26 w 619"/>
                  <a:gd name="T47" fmla="*/ 0 h 482"/>
                  <a:gd name="T48" fmla="*/ 13 w 619"/>
                  <a:gd name="T49" fmla="*/ 3 h 482"/>
                  <a:gd name="T50" fmla="*/ 14 w 619"/>
                  <a:gd name="T51" fmla="*/ 15 h 482"/>
                  <a:gd name="T52" fmla="*/ 8 w 619"/>
                  <a:gd name="T53" fmla="*/ 23 h 482"/>
                  <a:gd name="T54" fmla="*/ 9 w 619"/>
                  <a:gd name="T55" fmla="*/ 33 h 482"/>
                  <a:gd name="T56" fmla="*/ 14 w 619"/>
                  <a:gd name="T57" fmla="*/ 38 h 482"/>
                  <a:gd name="T58" fmla="*/ 9 w 619"/>
                  <a:gd name="T59" fmla="*/ 47 h 482"/>
                  <a:gd name="T60" fmla="*/ 5 w 619"/>
                  <a:gd name="T61" fmla="*/ 54 h 482"/>
                  <a:gd name="T62" fmla="*/ 5 w 619"/>
                  <a:gd name="T63" fmla="*/ 72 h 482"/>
                  <a:gd name="T64" fmla="*/ 13 w 619"/>
                  <a:gd name="T65" fmla="*/ 67 h 482"/>
                  <a:gd name="T66" fmla="*/ 7 w 619"/>
                  <a:gd name="T67" fmla="*/ 94 h 482"/>
                  <a:gd name="T68" fmla="*/ 18 w 619"/>
                  <a:gd name="T69" fmla="*/ 103 h 482"/>
                  <a:gd name="T70" fmla="*/ 27 w 619"/>
                  <a:gd name="T71" fmla="*/ 106 h 482"/>
                  <a:gd name="T72" fmla="*/ 32 w 619"/>
                  <a:gd name="T73" fmla="*/ 122 h 482"/>
                  <a:gd name="T74" fmla="*/ 38 w 619"/>
                  <a:gd name="T75" fmla="*/ 122 h 482"/>
                  <a:gd name="T76" fmla="*/ 41 w 619"/>
                  <a:gd name="T77" fmla="*/ 132 h 482"/>
                  <a:gd name="T78" fmla="*/ 47 w 619"/>
                  <a:gd name="T79" fmla="*/ 137 h 482"/>
                  <a:gd name="T80" fmla="*/ 56 w 619"/>
                  <a:gd name="T81" fmla="*/ 134 h 482"/>
                  <a:gd name="T82" fmla="*/ 62 w 619"/>
                  <a:gd name="T83" fmla="*/ 148 h 482"/>
                  <a:gd name="T84" fmla="*/ 76 w 619"/>
                  <a:gd name="T85" fmla="*/ 159 h 482"/>
                  <a:gd name="T86" fmla="*/ 84 w 619"/>
                  <a:gd name="T87" fmla="*/ 174 h 482"/>
                  <a:gd name="T88" fmla="*/ 92 w 619"/>
                  <a:gd name="T89" fmla="*/ 179 h 482"/>
                  <a:gd name="T90" fmla="*/ 101 w 619"/>
                  <a:gd name="T91" fmla="*/ 186 h 482"/>
                  <a:gd name="T92" fmla="*/ 106 w 619"/>
                  <a:gd name="T93" fmla="*/ 188 h 482"/>
                  <a:gd name="T94" fmla="*/ 110 w 619"/>
                  <a:gd name="T95" fmla="*/ 195 h 482"/>
                  <a:gd name="T96" fmla="*/ 117 w 619"/>
                  <a:gd name="T97" fmla="*/ 209 h 482"/>
                  <a:gd name="T98" fmla="*/ 123 w 619"/>
                  <a:gd name="T99" fmla="*/ 217 h 482"/>
                  <a:gd name="T100" fmla="*/ 149 w 619"/>
                  <a:gd name="T101" fmla="*/ 221 h 482"/>
                  <a:gd name="T102" fmla="*/ 159 w 619"/>
                  <a:gd name="T103" fmla="*/ 220 h 482"/>
                  <a:gd name="T104" fmla="*/ 169 w 619"/>
                  <a:gd name="T105" fmla="*/ 227 h 482"/>
                  <a:gd name="T106" fmla="*/ 183 w 619"/>
                  <a:gd name="T107" fmla="*/ 218 h 482"/>
                  <a:gd name="T108" fmla="*/ 187 w 619"/>
                  <a:gd name="T109" fmla="*/ 223 h 482"/>
                  <a:gd name="T110" fmla="*/ 206 w 619"/>
                  <a:gd name="T111" fmla="*/ 240 h 482"/>
                  <a:gd name="T112" fmla="*/ 222 w 619"/>
                  <a:gd name="T113" fmla="*/ 237 h 482"/>
                  <a:gd name="T114" fmla="*/ 237 w 619"/>
                  <a:gd name="T115" fmla="*/ 232 h 482"/>
                  <a:gd name="T116" fmla="*/ 247 w 619"/>
                  <a:gd name="T117" fmla="*/ 227 h 482"/>
                  <a:gd name="T118" fmla="*/ 256 w 619"/>
                  <a:gd name="T119" fmla="*/ 231 h 482"/>
                  <a:gd name="T120" fmla="*/ 269 w 619"/>
                  <a:gd name="T121" fmla="*/ 233 h 482"/>
                  <a:gd name="T122" fmla="*/ 277 w 619"/>
                  <a:gd name="T123" fmla="*/ 229 h 482"/>
                  <a:gd name="T124" fmla="*/ 287 w 619"/>
                  <a:gd name="T125" fmla="*/ 240 h 4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619" h="482">
                    <a:moveTo>
                      <a:pt x="587" y="467"/>
                    </a:moveTo>
                    <a:lnTo>
                      <a:pt x="619" y="464"/>
                    </a:lnTo>
                    <a:lnTo>
                      <a:pt x="617" y="440"/>
                    </a:lnTo>
                    <a:lnTo>
                      <a:pt x="610" y="436"/>
                    </a:lnTo>
                    <a:lnTo>
                      <a:pt x="603" y="434"/>
                    </a:lnTo>
                    <a:lnTo>
                      <a:pt x="596" y="430"/>
                    </a:lnTo>
                    <a:lnTo>
                      <a:pt x="591" y="427"/>
                    </a:lnTo>
                    <a:lnTo>
                      <a:pt x="585" y="424"/>
                    </a:lnTo>
                    <a:lnTo>
                      <a:pt x="581" y="418"/>
                    </a:lnTo>
                    <a:lnTo>
                      <a:pt x="579" y="412"/>
                    </a:lnTo>
                    <a:lnTo>
                      <a:pt x="578" y="405"/>
                    </a:lnTo>
                    <a:lnTo>
                      <a:pt x="570" y="404"/>
                    </a:lnTo>
                    <a:lnTo>
                      <a:pt x="559" y="401"/>
                    </a:lnTo>
                    <a:lnTo>
                      <a:pt x="551" y="394"/>
                    </a:lnTo>
                    <a:lnTo>
                      <a:pt x="545" y="386"/>
                    </a:lnTo>
                    <a:lnTo>
                      <a:pt x="540" y="401"/>
                    </a:lnTo>
                    <a:lnTo>
                      <a:pt x="518" y="384"/>
                    </a:lnTo>
                    <a:lnTo>
                      <a:pt x="520" y="396"/>
                    </a:lnTo>
                    <a:lnTo>
                      <a:pt x="525" y="409"/>
                    </a:lnTo>
                    <a:lnTo>
                      <a:pt x="532" y="420"/>
                    </a:lnTo>
                    <a:lnTo>
                      <a:pt x="540" y="428"/>
                    </a:lnTo>
                    <a:lnTo>
                      <a:pt x="531" y="430"/>
                    </a:lnTo>
                    <a:lnTo>
                      <a:pt x="522" y="433"/>
                    </a:lnTo>
                    <a:lnTo>
                      <a:pt x="512" y="433"/>
                    </a:lnTo>
                    <a:lnTo>
                      <a:pt x="503" y="433"/>
                    </a:lnTo>
                    <a:lnTo>
                      <a:pt x="494" y="433"/>
                    </a:lnTo>
                    <a:lnTo>
                      <a:pt x="486" y="430"/>
                    </a:lnTo>
                    <a:lnTo>
                      <a:pt x="479" y="427"/>
                    </a:lnTo>
                    <a:lnTo>
                      <a:pt x="474" y="421"/>
                    </a:lnTo>
                    <a:lnTo>
                      <a:pt x="469" y="425"/>
                    </a:lnTo>
                    <a:lnTo>
                      <a:pt x="463" y="428"/>
                    </a:lnTo>
                    <a:lnTo>
                      <a:pt x="456" y="430"/>
                    </a:lnTo>
                    <a:lnTo>
                      <a:pt x="448" y="432"/>
                    </a:lnTo>
                    <a:lnTo>
                      <a:pt x="442" y="432"/>
                    </a:lnTo>
                    <a:lnTo>
                      <a:pt x="435" y="430"/>
                    </a:lnTo>
                    <a:lnTo>
                      <a:pt x="431" y="428"/>
                    </a:lnTo>
                    <a:lnTo>
                      <a:pt x="428" y="422"/>
                    </a:lnTo>
                    <a:lnTo>
                      <a:pt x="421" y="422"/>
                    </a:lnTo>
                    <a:lnTo>
                      <a:pt x="414" y="421"/>
                    </a:lnTo>
                    <a:lnTo>
                      <a:pt x="409" y="421"/>
                    </a:lnTo>
                    <a:lnTo>
                      <a:pt x="402" y="419"/>
                    </a:lnTo>
                    <a:lnTo>
                      <a:pt x="397" y="417"/>
                    </a:lnTo>
                    <a:lnTo>
                      <a:pt x="391" y="413"/>
                    </a:lnTo>
                    <a:lnTo>
                      <a:pt x="388" y="407"/>
                    </a:lnTo>
                    <a:lnTo>
                      <a:pt x="386" y="402"/>
                    </a:lnTo>
                    <a:lnTo>
                      <a:pt x="379" y="406"/>
                    </a:lnTo>
                    <a:lnTo>
                      <a:pt x="371" y="410"/>
                    </a:lnTo>
                    <a:lnTo>
                      <a:pt x="364" y="413"/>
                    </a:lnTo>
                    <a:lnTo>
                      <a:pt x="357" y="414"/>
                    </a:lnTo>
                    <a:lnTo>
                      <a:pt x="350" y="414"/>
                    </a:lnTo>
                    <a:lnTo>
                      <a:pt x="343" y="412"/>
                    </a:lnTo>
                    <a:lnTo>
                      <a:pt x="337" y="409"/>
                    </a:lnTo>
                    <a:lnTo>
                      <a:pt x="333" y="403"/>
                    </a:lnTo>
                    <a:lnTo>
                      <a:pt x="326" y="410"/>
                    </a:lnTo>
                    <a:lnTo>
                      <a:pt x="318" y="411"/>
                    </a:lnTo>
                    <a:lnTo>
                      <a:pt x="310" y="407"/>
                    </a:lnTo>
                    <a:lnTo>
                      <a:pt x="303" y="396"/>
                    </a:lnTo>
                    <a:lnTo>
                      <a:pt x="296" y="402"/>
                    </a:lnTo>
                    <a:lnTo>
                      <a:pt x="285" y="405"/>
                    </a:lnTo>
                    <a:lnTo>
                      <a:pt x="274" y="405"/>
                    </a:lnTo>
                    <a:lnTo>
                      <a:pt x="262" y="403"/>
                    </a:lnTo>
                    <a:lnTo>
                      <a:pt x="252" y="397"/>
                    </a:lnTo>
                    <a:lnTo>
                      <a:pt x="244" y="388"/>
                    </a:lnTo>
                    <a:lnTo>
                      <a:pt x="239" y="374"/>
                    </a:lnTo>
                    <a:lnTo>
                      <a:pt x="242" y="357"/>
                    </a:lnTo>
                    <a:lnTo>
                      <a:pt x="231" y="357"/>
                    </a:lnTo>
                    <a:lnTo>
                      <a:pt x="224" y="353"/>
                    </a:lnTo>
                    <a:lnTo>
                      <a:pt x="222" y="343"/>
                    </a:lnTo>
                    <a:lnTo>
                      <a:pt x="227" y="323"/>
                    </a:lnTo>
                    <a:lnTo>
                      <a:pt x="219" y="323"/>
                    </a:lnTo>
                    <a:lnTo>
                      <a:pt x="208" y="323"/>
                    </a:lnTo>
                    <a:lnTo>
                      <a:pt x="198" y="323"/>
                    </a:lnTo>
                    <a:lnTo>
                      <a:pt x="188" y="321"/>
                    </a:lnTo>
                    <a:lnTo>
                      <a:pt x="178" y="318"/>
                    </a:lnTo>
                    <a:lnTo>
                      <a:pt x="172" y="312"/>
                    </a:lnTo>
                    <a:lnTo>
                      <a:pt x="168" y="303"/>
                    </a:lnTo>
                    <a:lnTo>
                      <a:pt x="168" y="289"/>
                    </a:lnTo>
                    <a:lnTo>
                      <a:pt x="157" y="289"/>
                    </a:lnTo>
                    <a:lnTo>
                      <a:pt x="146" y="283"/>
                    </a:lnTo>
                    <a:lnTo>
                      <a:pt x="139" y="274"/>
                    </a:lnTo>
                    <a:lnTo>
                      <a:pt x="137" y="261"/>
                    </a:lnTo>
                    <a:lnTo>
                      <a:pt x="131" y="260"/>
                    </a:lnTo>
                    <a:lnTo>
                      <a:pt x="125" y="257"/>
                    </a:lnTo>
                    <a:lnTo>
                      <a:pt x="120" y="253"/>
                    </a:lnTo>
                    <a:lnTo>
                      <a:pt x="114" y="249"/>
                    </a:lnTo>
                    <a:lnTo>
                      <a:pt x="109" y="243"/>
                    </a:lnTo>
                    <a:lnTo>
                      <a:pt x="106" y="237"/>
                    </a:lnTo>
                    <a:lnTo>
                      <a:pt x="104" y="231"/>
                    </a:lnTo>
                    <a:lnTo>
                      <a:pt x="102" y="226"/>
                    </a:lnTo>
                    <a:lnTo>
                      <a:pt x="94" y="228"/>
                    </a:lnTo>
                    <a:lnTo>
                      <a:pt x="87" y="226"/>
                    </a:lnTo>
                    <a:lnTo>
                      <a:pt x="83" y="219"/>
                    </a:lnTo>
                    <a:lnTo>
                      <a:pt x="83" y="203"/>
                    </a:lnTo>
                    <a:lnTo>
                      <a:pt x="71" y="204"/>
                    </a:lnTo>
                    <a:lnTo>
                      <a:pt x="64" y="202"/>
                    </a:lnTo>
                    <a:lnTo>
                      <a:pt x="61" y="192"/>
                    </a:lnTo>
                    <a:lnTo>
                      <a:pt x="64" y="175"/>
                    </a:lnTo>
                    <a:lnTo>
                      <a:pt x="55" y="173"/>
                    </a:lnTo>
                    <a:lnTo>
                      <a:pt x="51" y="165"/>
                    </a:lnTo>
                    <a:lnTo>
                      <a:pt x="51" y="154"/>
                    </a:lnTo>
                    <a:lnTo>
                      <a:pt x="54" y="143"/>
                    </a:lnTo>
                    <a:lnTo>
                      <a:pt x="47" y="135"/>
                    </a:lnTo>
                    <a:lnTo>
                      <a:pt x="43" y="128"/>
                    </a:lnTo>
                    <a:lnTo>
                      <a:pt x="44" y="119"/>
                    </a:lnTo>
                    <a:lnTo>
                      <a:pt x="52" y="110"/>
                    </a:lnTo>
                    <a:lnTo>
                      <a:pt x="47" y="104"/>
                    </a:lnTo>
                    <a:lnTo>
                      <a:pt x="45" y="97"/>
                    </a:lnTo>
                    <a:lnTo>
                      <a:pt x="44" y="90"/>
                    </a:lnTo>
                    <a:lnTo>
                      <a:pt x="44" y="82"/>
                    </a:lnTo>
                    <a:lnTo>
                      <a:pt x="47" y="73"/>
                    </a:lnTo>
                    <a:lnTo>
                      <a:pt x="52" y="62"/>
                    </a:lnTo>
                    <a:lnTo>
                      <a:pt x="60" y="52"/>
                    </a:lnTo>
                    <a:lnTo>
                      <a:pt x="71" y="40"/>
                    </a:lnTo>
                    <a:lnTo>
                      <a:pt x="66" y="35"/>
                    </a:lnTo>
                    <a:lnTo>
                      <a:pt x="63" y="28"/>
                    </a:lnTo>
                    <a:lnTo>
                      <a:pt x="64" y="20"/>
                    </a:lnTo>
                    <a:lnTo>
                      <a:pt x="68" y="12"/>
                    </a:lnTo>
                    <a:lnTo>
                      <a:pt x="62" y="6"/>
                    </a:lnTo>
                    <a:lnTo>
                      <a:pt x="56" y="3"/>
                    </a:lnTo>
                    <a:lnTo>
                      <a:pt x="51" y="0"/>
                    </a:lnTo>
                    <a:lnTo>
                      <a:pt x="45" y="0"/>
                    </a:lnTo>
                    <a:lnTo>
                      <a:pt x="39" y="0"/>
                    </a:lnTo>
                    <a:lnTo>
                      <a:pt x="33" y="1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33" y="11"/>
                    </a:lnTo>
                    <a:lnTo>
                      <a:pt x="37" y="15"/>
                    </a:lnTo>
                    <a:lnTo>
                      <a:pt x="37" y="20"/>
                    </a:lnTo>
                    <a:lnTo>
                      <a:pt x="33" y="24"/>
                    </a:lnTo>
                    <a:lnTo>
                      <a:pt x="28" y="29"/>
                    </a:lnTo>
                    <a:lnTo>
                      <a:pt x="20" y="34"/>
                    </a:lnTo>
                    <a:lnTo>
                      <a:pt x="12" y="37"/>
                    </a:lnTo>
                    <a:lnTo>
                      <a:pt x="5" y="42"/>
                    </a:lnTo>
                    <a:lnTo>
                      <a:pt x="9" y="44"/>
                    </a:lnTo>
                    <a:lnTo>
                      <a:pt x="16" y="46"/>
                    </a:lnTo>
                    <a:lnTo>
                      <a:pt x="24" y="47"/>
                    </a:lnTo>
                    <a:lnTo>
                      <a:pt x="31" y="47"/>
                    </a:lnTo>
                    <a:lnTo>
                      <a:pt x="29" y="53"/>
                    </a:lnTo>
                    <a:lnTo>
                      <a:pt x="24" y="59"/>
                    </a:lnTo>
                    <a:lnTo>
                      <a:pt x="17" y="65"/>
                    </a:lnTo>
                    <a:lnTo>
                      <a:pt x="9" y="70"/>
                    </a:lnTo>
                    <a:lnTo>
                      <a:pt x="13" y="70"/>
                    </a:lnTo>
                    <a:lnTo>
                      <a:pt x="18" y="72"/>
                    </a:lnTo>
                    <a:lnTo>
                      <a:pt x="23" y="73"/>
                    </a:lnTo>
                    <a:lnTo>
                      <a:pt x="28" y="75"/>
                    </a:lnTo>
                    <a:lnTo>
                      <a:pt x="29" y="78"/>
                    </a:lnTo>
                    <a:lnTo>
                      <a:pt x="29" y="83"/>
                    </a:lnTo>
                    <a:lnTo>
                      <a:pt x="28" y="88"/>
                    </a:lnTo>
                    <a:lnTo>
                      <a:pt x="24" y="91"/>
                    </a:lnTo>
                    <a:lnTo>
                      <a:pt x="18" y="93"/>
                    </a:lnTo>
                    <a:lnTo>
                      <a:pt x="12" y="97"/>
                    </a:lnTo>
                    <a:lnTo>
                      <a:pt x="6" y="103"/>
                    </a:lnTo>
                    <a:lnTo>
                      <a:pt x="0" y="111"/>
                    </a:lnTo>
                    <a:lnTo>
                      <a:pt x="3" y="108"/>
                    </a:lnTo>
                    <a:lnTo>
                      <a:pt x="9" y="107"/>
                    </a:lnTo>
                    <a:lnTo>
                      <a:pt x="15" y="106"/>
                    </a:lnTo>
                    <a:lnTo>
                      <a:pt x="21" y="107"/>
                    </a:lnTo>
                    <a:lnTo>
                      <a:pt x="15" y="116"/>
                    </a:lnTo>
                    <a:lnTo>
                      <a:pt x="12" y="129"/>
                    </a:lnTo>
                    <a:lnTo>
                      <a:pt x="9" y="143"/>
                    </a:lnTo>
                    <a:lnTo>
                      <a:pt x="8" y="158"/>
                    </a:lnTo>
                    <a:lnTo>
                      <a:pt x="10" y="151"/>
                    </a:lnTo>
                    <a:lnTo>
                      <a:pt x="15" y="144"/>
                    </a:lnTo>
                    <a:lnTo>
                      <a:pt x="21" y="137"/>
                    </a:lnTo>
                    <a:lnTo>
                      <a:pt x="26" y="133"/>
                    </a:lnTo>
                    <a:lnTo>
                      <a:pt x="28" y="150"/>
                    </a:lnTo>
                    <a:lnTo>
                      <a:pt x="21" y="162"/>
                    </a:lnTo>
                    <a:lnTo>
                      <a:pt x="14" y="175"/>
                    </a:lnTo>
                    <a:lnTo>
                      <a:pt x="10" y="190"/>
                    </a:lnTo>
                    <a:lnTo>
                      <a:pt x="14" y="187"/>
                    </a:lnTo>
                    <a:lnTo>
                      <a:pt x="22" y="184"/>
                    </a:lnTo>
                    <a:lnTo>
                      <a:pt x="30" y="183"/>
                    </a:lnTo>
                    <a:lnTo>
                      <a:pt x="37" y="183"/>
                    </a:lnTo>
                    <a:lnTo>
                      <a:pt x="35" y="193"/>
                    </a:lnTo>
                    <a:lnTo>
                      <a:pt x="35" y="205"/>
                    </a:lnTo>
                    <a:lnTo>
                      <a:pt x="37" y="218"/>
                    </a:lnTo>
                    <a:lnTo>
                      <a:pt x="41" y="228"/>
                    </a:lnTo>
                    <a:lnTo>
                      <a:pt x="43" y="221"/>
                    </a:lnTo>
                    <a:lnTo>
                      <a:pt x="47" y="215"/>
                    </a:lnTo>
                    <a:lnTo>
                      <a:pt x="53" y="212"/>
                    </a:lnTo>
                    <a:lnTo>
                      <a:pt x="60" y="212"/>
                    </a:lnTo>
                    <a:lnTo>
                      <a:pt x="62" y="218"/>
                    </a:lnTo>
                    <a:lnTo>
                      <a:pt x="63" y="226"/>
                    </a:lnTo>
                    <a:lnTo>
                      <a:pt x="64" y="235"/>
                    </a:lnTo>
                    <a:lnTo>
                      <a:pt x="64" y="244"/>
                    </a:lnTo>
                    <a:lnTo>
                      <a:pt x="68" y="243"/>
                    </a:lnTo>
                    <a:lnTo>
                      <a:pt x="70" y="243"/>
                    </a:lnTo>
                    <a:lnTo>
                      <a:pt x="73" y="241"/>
                    </a:lnTo>
                    <a:lnTo>
                      <a:pt x="75" y="237"/>
                    </a:lnTo>
                    <a:lnTo>
                      <a:pt x="76" y="244"/>
                    </a:lnTo>
                    <a:lnTo>
                      <a:pt x="74" y="251"/>
                    </a:lnTo>
                    <a:lnTo>
                      <a:pt x="69" y="258"/>
                    </a:lnTo>
                    <a:lnTo>
                      <a:pt x="62" y="262"/>
                    </a:lnTo>
                    <a:lnTo>
                      <a:pt x="73" y="265"/>
                    </a:lnTo>
                    <a:lnTo>
                      <a:pt x="82" y="264"/>
                    </a:lnTo>
                    <a:lnTo>
                      <a:pt x="87" y="260"/>
                    </a:lnTo>
                    <a:lnTo>
                      <a:pt x="90" y="254"/>
                    </a:lnTo>
                    <a:lnTo>
                      <a:pt x="92" y="260"/>
                    </a:lnTo>
                    <a:lnTo>
                      <a:pt x="94" y="266"/>
                    </a:lnTo>
                    <a:lnTo>
                      <a:pt x="94" y="273"/>
                    </a:lnTo>
                    <a:lnTo>
                      <a:pt x="94" y="279"/>
                    </a:lnTo>
                    <a:lnTo>
                      <a:pt x="101" y="277"/>
                    </a:lnTo>
                    <a:lnTo>
                      <a:pt x="105" y="274"/>
                    </a:lnTo>
                    <a:lnTo>
                      <a:pt x="108" y="269"/>
                    </a:lnTo>
                    <a:lnTo>
                      <a:pt x="112" y="268"/>
                    </a:lnTo>
                    <a:lnTo>
                      <a:pt x="117" y="274"/>
                    </a:lnTo>
                    <a:lnTo>
                      <a:pt x="117" y="287"/>
                    </a:lnTo>
                    <a:lnTo>
                      <a:pt x="117" y="300"/>
                    </a:lnTo>
                    <a:lnTo>
                      <a:pt x="122" y="310"/>
                    </a:lnTo>
                    <a:lnTo>
                      <a:pt x="123" y="296"/>
                    </a:lnTo>
                    <a:lnTo>
                      <a:pt x="129" y="291"/>
                    </a:lnTo>
                    <a:lnTo>
                      <a:pt x="135" y="296"/>
                    </a:lnTo>
                    <a:lnTo>
                      <a:pt x="139" y="307"/>
                    </a:lnTo>
                    <a:lnTo>
                      <a:pt x="149" y="307"/>
                    </a:lnTo>
                    <a:lnTo>
                      <a:pt x="152" y="317"/>
                    </a:lnTo>
                    <a:lnTo>
                      <a:pt x="151" y="329"/>
                    </a:lnTo>
                    <a:lnTo>
                      <a:pt x="150" y="335"/>
                    </a:lnTo>
                    <a:lnTo>
                      <a:pt x="161" y="333"/>
                    </a:lnTo>
                    <a:lnTo>
                      <a:pt x="168" y="338"/>
                    </a:lnTo>
                    <a:lnTo>
                      <a:pt x="168" y="348"/>
                    </a:lnTo>
                    <a:lnTo>
                      <a:pt x="161" y="358"/>
                    </a:lnTo>
                    <a:lnTo>
                      <a:pt x="163" y="358"/>
                    </a:lnTo>
                    <a:lnTo>
                      <a:pt x="168" y="358"/>
                    </a:lnTo>
                    <a:lnTo>
                      <a:pt x="175" y="358"/>
                    </a:lnTo>
                    <a:lnTo>
                      <a:pt x="183" y="358"/>
                    </a:lnTo>
                    <a:lnTo>
                      <a:pt x="191" y="359"/>
                    </a:lnTo>
                    <a:lnTo>
                      <a:pt x="196" y="361"/>
                    </a:lnTo>
                    <a:lnTo>
                      <a:pt x="199" y="366"/>
                    </a:lnTo>
                    <a:lnTo>
                      <a:pt x="197" y="372"/>
                    </a:lnTo>
                    <a:lnTo>
                      <a:pt x="201" y="372"/>
                    </a:lnTo>
                    <a:lnTo>
                      <a:pt x="206" y="371"/>
                    </a:lnTo>
                    <a:lnTo>
                      <a:pt x="208" y="367"/>
                    </a:lnTo>
                    <a:lnTo>
                      <a:pt x="211" y="363"/>
                    </a:lnTo>
                    <a:lnTo>
                      <a:pt x="212" y="369"/>
                    </a:lnTo>
                    <a:lnTo>
                      <a:pt x="211" y="375"/>
                    </a:lnTo>
                    <a:lnTo>
                      <a:pt x="206" y="382"/>
                    </a:lnTo>
                    <a:lnTo>
                      <a:pt x="199" y="389"/>
                    </a:lnTo>
                    <a:lnTo>
                      <a:pt x="207" y="388"/>
                    </a:lnTo>
                    <a:lnTo>
                      <a:pt x="214" y="388"/>
                    </a:lnTo>
                    <a:lnTo>
                      <a:pt x="220" y="390"/>
                    </a:lnTo>
                    <a:lnTo>
                      <a:pt x="226" y="394"/>
                    </a:lnTo>
                    <a:lnTo>
                      <a:pt x="229" y="398"/>
                    </a:lnTo>
                    <a:lnTo>
                      <a:pt x="233" y="404"/>
                    </a:lnTo>
                    <a:lnTo>
                      <a:pt x="234" y="411"/>
                    </a:lnTo>
                    <a:lnTo>
                      <a:pt x="234" y="418"/>
                    </a:lnTo>
                    <a:lnTo>
                      <a:pt x="242" y="414"/>
                    </a:lnTo>
                    <a:lnTo>
                      <a:pt x="244" y="419"/>
                    </a:lnTo>
                    <a:lnTo>
                      <a:pt x="242" y="427"/>
                    </a:lnTo>
                    <a:lnTo>
                      <a:pt x="235" y="436"/>
                    </a:lnTo>
                    <a:lnTo>
                      <a:pt x="245" y="433"/>
                    </a:lnTo>
                    <a:lnTo>
                      <a:pt x="257" y="432"/>
                    </a:lnTo>
                    <a:lnTo>
                      <a:pt x="268" y="433"/>
                    </a:lnTo>
                    <a:lnTo>
                      <a:pt x="280" y="435"/>
                    </a:lnTo>
                    <a:lnTo>
                      <a:pt x="289" y="438"/>
                    </a:lnTo>
                    <a:lnTo>
                      <a:pt x="297" y="441"/>
                    </a:lnTo>
                    <a:lnTo>
                      <a:pt x="302" y="443"/>
                    </a:lnTo>
                    <a:lnTo>
                      <a:pt x="304" y="444"/>
                    </a:lnTo>
                    <a:lnTo>
                      <a:pt x="306" y="440"/>
                    </a:lnTo>
                    <a:lnTo>
                      <a:pt x="311" y="438"/>
                    </a:lnTo>
                    <a:lnTo>
                      <a:pt x="317" y="440"/>
                    </a:lnTo>
                    <a:lnTo>
                      <a:pt x="323" y="442"/>
                    </a:lnTo>
                    <a:lnTo>
                      <a:pt x="329" y="447"/>
                    </a:lnTo>
                    <a:lnTo>
                      <a:pt x="334" y="450"/>
                    </a:lnTo>
                    <a:lnTo>
                      <a:pt x="337" y="452"/>
                    </a:lnTo>
                    <a:lnTo>
                      <a:pt x="338" y="453"/>
                    </a:lnTo>
                    <a:lnTo>
                      <a:pt x="348" y="441"/>
                    </a:lnTo>
                    <a:lnTo>
                      <a:pt x="355" y="433"/>
                    </a:lnTo>
                    <a:lnTo>
                      <a:pt x="360" y="430"/>
                    </a:lnTo>
                    <a:lnTo>
                      <a:pt x="364" y="430"/>
                    </a:lnTo>
                    <a:lnTo>
                      <a:pt x="366" y="435"/>
                    </a:lnTo>
                    <a:lnTo>
                      <a:pt x="365" y="440"/>
                    </a:lnTo>
                    <a:lnTo>
                      <a:pt x="364" y="445"/>
                    </a:lnTo>
                    <a:lnTo>
                      <a:pt x="359" y="450"/>
                    </a:lnTo>
                    <a:lnTo>
                      <a:pt x="363" y="449"/>
                    </a:lnTo>
                    <a:lnTo>
                      <a:pt x="373" y="445"/>
                    </a:lnTo>
                    <a:lnTo>
                      <a:pt x="383" y="444"/>
                    </a:lnTo>
                    <a:lnTo>
                      <a:pt x="393" y="447"/>
                    </a:lnTo>
                    <a:lnTo>
                      <a:pt x="408" y="472"/>
                    </a:lnTo>
                    <a:lnTo>
                      <a:pt x="408" y="482"/>
                    </a:lnTo>
                    <a:lnTo>
                      <a:pt x="412" y="479"/>
                    </a:lnTo>
                    <a:lnTo>
                      <a:pt x="424" y="474"/>
                    </a:lnTo>
                    <a:lnTo>
                      <a:pt x="434" y="471"/>
                    </a:lnTo>
                    <a:lnTo>
                      <a:pt x="439" y="476"/>
                    </a:lnTo>
                    <a:lnTo>
                      <a:pt x="440" y="475"/>
                    </a:lnTo>
                    <a:lnTo>
                      <a:pt x="444" y="473"/>
                    </a:lnTo>
                    <a:lnTo>
                      <a:pt x="449" y="470"/>
                    </a:lnTo>
                    <a:lnTo>
                      <a:pt x="456" y="466"/>
                    </a:lnTo>
                    <a:lnTo>
                      <a:pt x="463" y="464"/>
                    </a:lnTo>
                    <a:lnTo>
                      <a:pt x="469" y="461"/>
                    </a:lnTo>
                    <a:lnTo>
                      <a:pt x="473" y="463"/>
                    </a:lnTo>
                    <a:lnTo>
                      <a:pt x="477" y="465"/>
                    </a:lnTo>
                    <a:lnTo>
                      <a:pt x="479" y="464"/>
                    </a:lnTo>
                    <a:lnTo>
                      <a:pt x="484" y="461"/>
                    </a:lnTo>
                    <a:lnTo>
                      <a:pt x="489" y="458"/>
                    </a:lnTo>
                    <a:lnTo>
                      <a:pt x="494" y="453"/>
                    </a:lnTo>
                    <a:lnTo>
                      <a:pt x="496" y="455"/>
                    </a:lnTo>
                    <a:lnTo>
                      <a:pt x="500" y="459"/>
                    </a:lnTo>
                    <a:lnTo>
                      <a:pt x="504" y="465"/>
                    </a:lnTo>
                    <a:lnTo>
                      <a:pt x="508" y="470"/>
                    </a:lnTo>
                    <a:lnTo>
                      <a:pt x="512" y="461"/>
                    </a:lnTo>
                    <a:lnTo>
                      <a:pt x="518" y="457"/>
                    </a:lnTo>
                    <a:lnTo>
                      <a:pt x="525" y="456"/>
                    </a:lnTo>
                    <a:lnTo>
                      <a:pt x="534" y="456"/>
                    </a:lnTo>
                    <a:lnTo>
                      <a:pt x="535" y="459"/>
                    </a:lnTo>
                    <a:lnTo>
                      <a:pt x="538" y="465"/>
                    </a:lnTo>
                    <a:lnTo>
                      <a:pt x="541" y="470"/>
                    </a:lnTo>
                    <a:lnTo>
                      <a:pt x="542" y="472"/>
                    </a:lnTo>
                    <a:lnTo>
                      <a:pt x="543" y="464"/>
                    </a:lnTo>
                    <a:lnTo>
                      <a:pt x="548" y="459"/>
                    </a:lnTo>
                    <a:lnTo>
                      <a:pt x="554" y="457"/>
                    </a:lnTo>
                    <a:lnTo>
                      <a:pt x="561" y="456"/>
                    </a:lnTo>
                    <a:lnTo>
                      <a:pt x="568" y="458"/>
                    </a:lnTo>
                    <a:lnTo>
                      <a:pt x="572" y="463"/>
                    </a:lnTo>
                    <a:lnTo>
                      <a:pt x="574" y="471"/>
                    </a:lnTo>
                    <a:lnTo>
                      <a:pt x="573" y="480"/>
                    </a:lnTo>
                    <a:lnTo>
                      <a:pt x="577" y="476"/>
                    </a:lnTo>
                    <a:lnTo>
                      <a:pt x="580" y="473"/>
                    </a:lnTo>
                    <a:lnTo>
                      <a:pt x="584" y="470"/>
                    </a:lnTo>
                    <a:lnTo>
                      <a:pt x="587" y="46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27" name="Freeform 19"/>
              <p:cNvSpPr>
                <a:spLocks/>
              </p:cNvSpPr>
              <p:nvPr/>
            </p:nvSpPr>
            <p:spPr bwMode="auto">
              <a:xfrm>
                <a:off x="2224" y="2037"/>
                <a:ext cx="131" cy="268"/>
              </a:xfrm>
              <a:custGeom>
                <a:avLst/>
                <a:gdLst>
                  <a:gd name="T0" fmla="*/ 80 w 260"/>
                  <a:gd name="T1" fmla="*/ 268 h 534"/>
                  <a:gd name="T2" fmla="*/ 85 w 260"/>
                  <a:gd name="T3" fmla="*/ 251 h 534"/>
                  <a:gd name="T4" fmla="*/ 102 w 260"/>
                  <a:gd name="T5" fmla="*/ 246 h 534"/>
                  <a:gd name="T6" fmla="*/ 109 w 260"/>
                  <a:gd name="T7" fmla="*/ 236 h 534"/>
                  <a:gd name="T8" fmla="*/ 117 w 260"/>
                  <a:gd name="T9" fmla="*/ 230 h 534"/>
                  <a:gd name="T10" fmla="*/ 111 w 260"/>
                  <a:gd name="T11" fmla="*/ 221 h 534"/>
                  <a:gd name="T12" fmla="*/ 128 w 260"/>
                  <a:gd name="T13" fmla="*/ 207 h 534"/>
                  <a:gd name="T14" fmla="*/ 115 w 260"/>
                  <a:gd name="T15" fmla="*/ 206 h 534"/>
                  <a:gd name="T16" fmla="*/ 122 w 260"/>
                  <a:gd name="T17" fmla="*/ 200 h 534"/>
                  <a:gd name="T18" fmla="*/ 121 w 260"/>
                  <a:gd name="T19" fmla="*/ 191 h 534"/>
                  <a:gd name="T20" fmla="*/ 128 w 260"/>
                  <a:gd name="T21" fmla="*/ 194 h 534"/>
                  <a:gd name="T22" fmla="*/ 126 w 260"/>
                  <a:gd name="T23" fmla="*/ 179 h 534"/>
                  <a:gd name="T24" fmla="*/ 126 w 260"/>
                  <a:gd name="T25" fmla="*/ 167 h 534"/>
                  <a:gd name="T26" fmla="*/ 131 w 260"/>
                  <a:gd name="T27" fmla="*/ 149 h 534"/>
                  <a:gd name="T28" fmla="*/ 122 w 260"/>
                  <a:gd name="T29" fmla="*/ 133 h 534"/>
                  <a:gd name="T30" fmla="*/ 115 w 260"/>
                  <a:gd name="T31" fmla="*/ 118 h 534"/>
                  <a:gd name="T32" fmla="*/ 116 w 260"/>
                  <a:gd name="T33" fmla="*/ 113 h 534"/>
                  <a:gd name="T34" fmla="*/ 112 w 260"/>
                  <a:gd name="T35" fmla="*/ 102 h 534"/>
                  <a:gd name="T36" fmla="*/ 103 w 260"/>
                  <a:gd name="T37" fmla="*/ 96 h 534"/>
                  <a:gd name="T38" fmla="*/ 93 w 260"/>
                  <a:gd name="T39" fmla="*/ 81 h 534"/>
                  <a:gd name="T40" fmla="*/ 99 w 260"/>
                  <a:gd name="T41" fmla="*/ 77 h 534"/>
                  <a:gd name="T42" fmla="*/ 93 w 260"/>
                  <a:gd name="T43" fmla="*/ 69 h 534"/>
                  <a:gd name="T44" fmla="*/ 83 w 260"/>
                  <a:gd name="T45" fmla="*/ 61 h 534"/>
                  <a:gd name="T46" fmla="*/ 89 w 260"/>
                  <a:gd name="T47" fmla="*/ 56 h 534"/>
                  <a:gd name="T48" fmla="*/ 82 w 260"/>
                  <a:gd name="T49" fmla="*/ 50 h 534"/>
                  <a:gd name="T50" fmla="*/ 74 w 260"/>
                  <a:gd name="T51" fmla="*/ 49 h 534"/>
                  <a:gd name="T52" fmla="*/ 60 w 260"/>
                  <a:gd name="T53" fmla="*/ 49 h 534"/>
                  <a:gd name="T54" fmla="*/ 69 w 260"/>
                  <a:gd name="T55" fmla="*/ 40 h 534"/>
                  <a:gd name="T56" fmla="*/ 63 w 260"/>
                  <a:gd name="T57" fmla="*/ 30 h 534"/>
                  <a:gd name="T58" fmla="*/ 51 w 260"/>
                  <a:gd name="T59" fmla="*/ 24 h 534"/>
                  <a:gd name="T60" fmla="*/ 59 w 260"/>
                  <a:gd name="T61" fmla="*/ 18 h 534"/>
                  <a:gd name="T62" fmla="*/ 47 w 260"/>
                  <a:gd name="T63" fmla="*/ 12 h 534"/>
                  <a:gd name="T64" fmla="*/ 38 w 260"/>
                  <a:gd name="T65" fmla="*/ 8 h 534"/>
                  <a:gd name="T66" fmla="*/ 25 w 260"/>
                  <a:gd name="T67" fmla="*/ 13 h 534"/>
                  <a:gd name="T68" fmla="*/ 28 w 260"/>
                  <a:gd name="T69" fmla="*/ 3 h 534"/>
                  <a:gd name="T70" fmla="*/ 15 w 260"/>
                  <a:gd name="T71" fmla="*/ 7 h 534"/>
                  <a:gd name="T72" fmla="*/ 3 w 260"/>
                  <a:gd name="T73" fmla="*/ 16 h 534"/>
                  <a:gd name="T74" fmla="*/ 19 w 260"/>
                  <a:gd name="T75" fmla="*/ 22 h 534"/>
                  <a:gd name="T76" fmla="*/ 31 w 260"/>
                  <a:gd name="T77" fmla="*/ 28 h 534"/>
                  <a:gd name="T78" fmla="*/ 38 w 260"/>
                  <a:gd name="T79" fmla="*/ 28 h 534"/>
                  <a:gd name="T80" fmla="*/ 53 w 260"/>
                  <a:gd name="T81" fmla="*/ 41 h 534"/>
                  <a:gd name="T82" fmla="*/ 53 w 260"/>
                  <a:gd name="T83" fmla="*/ 53 h 534"/>
                  <a:gd name="T84" fmla="*/ 70 w 260"/>
                  <a:gd name="T85" fmla="*/ 64 h 534"/>
                  <a:gd name="T86" fmla="*/ 83 w 260"/>
                  <a:gd name="T87" fmla="*/ 78 h 534"/>
                  <a:gd name="T88" fmla="*/ 88 w 260"/>
                  <a:gd name="T89" fmla="*/ 98 h 534"/>
                  <a:gd name="T90" fmla="*/ 100 w 260"/>
                  <a:gd name="T91" fmla="*/ 121 h 534"/>
                  <a:gd name="T92" fmla="*/ 111 w 260"/>
                  <a:gd name="T93" fmla="*/ 133 h 534"/>
                  <a:gd name="T94" fmla="*/ 114 w 260"/>
                  <a:gd name="T95" fmla="*/ 166 h 534"/>
                  <a:gd name="T96" fmla="*/ 106 w 260"/>
                  <a:gd name="T97" fmla="*/ 186 h 534"/>
                  <a:gd name="T98" fmla="*/ 100 w 260"/>
                  <a:gd name="T99" fmla="*/ 211 h 534"/>
                  <a:gd name="T100" fmla="*/ 82 w 260"/>
                  <a:gd name="T101" fmla="*/ 232 h 534"/>
                  <a:gd name="T102" fmla="*/ 70 w 260"/>
                  <a:gd name="T103" fmla="*/ 240 h 534"/>
                  <a:gd name="T104" fmla="*/ 70 w 260"/>
                  <a:gd name="T105" fmla="*/ 250 h 5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60" h="534">
                    <a:moveTo>
                      <a:pt x="140" y="522"/>
                    </a:moveTo>
                    <a:lnTo>
                      <a:pt x="145" y="524"/>
                    </a:lnTo>
                    <a:lnTo>
                      <a:pt x="150" y="526"/>
                    </a:lnTo>
                    <a:lnTo>
                      <a:pt x="153" y="530"/>
                    </a:lnTo>
                    <a:lnTo>
                      <a:pt x="158" y="534"/>
                    </a:lnTo>
                    <a:lnTo>
                      <a:pt x="158" y="530"/>
                    </a:lnTo>
                    <a:lnTo>
                      <a:pt x="160" y="521"/>
                    </a:lnTo>
                    <a:lnTo>
                      <a:pt x="161" y="509"/>
                    </a:lnTo>
                    <a:lnTo>
                      <a:pt x="161" y="500"/>
                    </a:lnTo>
                    <a:lnTo>
                      <a:pt x="168" y="500"/>
                    </a:lnTo>
                    <a:lnTo>
                      <a:pt x="177" y="499"/>
                    </a:lnTo>
                    <a:lnTo>
                      <a:pt x="185" y="498"/>
                    </a:lnTo>
                    <a:lnTo>
                      <a:pt x="192" y="499"/>
                    </a:lnTo>
                    <a:lnTo>
                      <a:pt x="198" y="515"/>
                    </a:lnTo>
                    <a:lnTo>
                      <a:pt x="203" y="491"/>
                    </a:lnTo>
                    <a:lnTo>
                      <a:pt x="209" y="486"/>
                    </a:lnTo>
                    <a:lnTo>
                      <a:pt x="221" y="490"/>
                    </a:lnTo>
                    <a:lnTo>
                      <a:pt x="221" y="486"/>
                    </a:lnTo>
                    <a:lnTo>
                      <a:pt x="220" y="479"/>
                    </a:lnTo>
                    <a:lnTo>
                      <a:pt x="217" y="471"/>
                    </a:lnTo>
                    <a:lnTo>
                      <a:pt x="213" y="465"/>
                    </a:lnTo>
                    <a:lnTo>
                      <a:pt x="221" y="455"/>
                    </a:lnTo>
                    <a:lnTo>
                      <a:pt x="224" y="455"/>
                    </a:lnTo>
                    <a:lnTo>
                      <a:pt x="228" y="456"/>
                    </a:lnTo>
                    <a:lnTo>
                      <a:pt x="232" y="459"/>
                    </a:lnTo>
                    <a:lnTo>
                      <a:pt x="237" y="461"/>
                    </a:lnTo>
                    <a:lnTo>
                      <a:pt x="236" y="456"/>
                    </a:lnTo>
                    <a:lnTo>
                      <a:pt x="232" y="452"/>
                    </a:lnTo>
                    <a:lnTo>
                      <a:pt x="227" y="446"/>
                    </a:lnTo>
                    <a:lnTo>
                      <a:pt x="220" y="441"/>
                    </a:lnTo>
                    <a:lnTo>
                      <a:pt x="223" y="433"/>
                    </a:lnTo>
                    <a:lnTo>
                      <a:pt x="236" y="432"/>
                    </a:lnTo>
                    <a:lnTo>
                      <a:pt x="245" y="427"/>
                    </a:lnTo>
                    <a:lnTo>
                      <a:pt x="251" y="421"/>
                    </a:lnTo>
                    <a:lnTo>
                      <a:pt x="255" y="413"/>
                    </a:lnTo>
                    <a:lnTo>
                      <a:pt x="249" y="416"/>
                    </a:lnTo>
                    <a:lnTo>
                      <a:pt x="239" y="418"/>
                    </a:lnTo>
                    <a:lnTo>
                      <a:pt x="231" y="418"/>
                    </a:lnTo>
                    <a:lnTo>
                      <a:pt x="223" y="417"/>
                    </a:lnTo>
                    <a:lnTo>
                      <a:pt x="228" y="410"/>
                    </a:lnTo>
                    <a:lnTo>
                      <a:pt x="232" y="407"/>
                    </a:lnTo>
                    <a:lnTo>
                      <a:pt x="238" y="407"/>
                    </a:lnTo>
                    <a:lnTo>
                      <a:pt x="245" y="409"/>
                    </a:lnTo>
                    <a:lnTo>
                      <a:pt x="244" y="404"/>
                    </a:lnTo>
                    <a:lnTo>
                      <a:pt x="242" y="399"/>
                    </a:lnTo>
                    <a:lnTo>
                      <a:pt x="237" y="394"/>
                    </a:lnTo>
                    <a:lnTo>
                      <a:pt x="231" y="391"/>
                    </a:lnTo>
                    <a:lnTo>
                      <a:pt x="234" y="388"/>
                    </a:lnTo>
                    <a:lnTo>
                      <a:pt x="236" y="385"/>
                    </a:lnTo>
                    <a:lnTo>
                      <a:pt x="241" y="381"/>
                    </a:lnTo>
                    <a:lnTo>
                      <a:pt x="244" y="377"/>
                    </a:lnTo>
                    <a:lnTo>
                      <a:pt x="246" y="379"/>
                    </a:lnTo>
                    <a:lnTo>
                      <a:pt x="249" y="381"/>
                    </a:lnTo>
                    <a:lnTo>
                      <a:pt x="251" y="385"/>
                    </a:lnTo>
                    <a:lnTo>
                      <a:pt x="254" y="387"/>
                    </a:lnTo>
                    <a:lnTo>
                      <a:pt x="254" y="381"/>
                    </a:lnTo>
                    <a:lnTo>
                      <a:pt x="253" y="376"/>
                    </a:lnTo>
                    <a:lnTo>
                      <a:pt x="250" y="370"/>
                    </a:lnTo>
                    <a:lnTo>
                      <a:pt x="245" y="363"/>
                    </a:lnTo>
                    <a:lnTo>
                      <a:pt x="250" y="356"/>
                    </a:lnTo>
                    <a:lnTo>
                      <a:pt x="254" y="347"/>
                    </a:lnTo>
                    <a:lnTo>
                      <a:pt x="257" y="337"/>
                    </a:lnTo>
                    <a:lnTo>
                      <a:pt x="257" y="327"/>
                    </a:lnTo>
                    <a:lnTo>
                      <a:pt x="254" y="331"/>
                    </a:lnTo>
                    <a:lnTo>
                      <a:pt x="251" y="333"/>
                    </a:lnTo>
                    <a:lnTo>
                      <a:pt x="247" y="334"/>
                    </a:lnTo>
                    <a:lnTo>
                      <a:pt x="244" y="335"/>
                    </a:lnTo>
                    <a:lnTo>
                      <a:pt x="247" y="324"/>
                    </a:lnTo>
                    <a:lnTo>
                      <a:pt x="254" y="310"/>
                    </a:lnTo>
                    <a:lnTo>
                      <a:pt x="260" y="296"/>
                    </a:lnTo>
                    <a:lnTo>
                      <a:pt x="260" y="283"/>
                    </a:lnTo>
                    <a:lnTo>
                      <a:pt x="252" y="286"/>
                    </a:lnTo>
                    <a:lnTo>
                      <a:pt x="246" y="283"/>
                    </a:lnTo>
                    <a:lnTo>
                      <a:pt x="244" y="273"/>
                    </a:lnTo>
                    <a:lnTo>
                      <a:pt x="243" y="265"/>
                    </a:lnTo>
                    <a:lnTo>
                      <a:pt x="241" y="258"/>
                    </a:lnTo>
                    <a:lnTo>
                      <a:pt x="237" y="250"/>
                    </a:lnTo>
                    <a:lnTo>
                      <a:pt x="230" y="242"/>
                    </a:lnTo>
                    <a:lnTo>
                      <a:pt x="224" y="235"/>
                    </a:lnTo>
                    <a:lnTo>
                      <a:pt x="228" y="235"/>
                    </a:lnTo>
                    <a:lnTo>
                      <a:pt x="232" y="237"/>
                    </a:lnTo>
                    <a:lnTo>
                      <a:pt x="236" y="238"/>
                    </a:lnTo>
                    <a:lnTo>
                      <a:pt x="239" y="239"/>
                    </a:lnTo>
                    <a:lnTo>
                      <a:pt x="237" y="234"/>
                    </a:lnTo>
                    <a:lnTo>
                      <a:pt x="231" y="225"/>
                    </a:lnTo>
                    <a:lnTo>
                      <a:pt x="224" y="216"/>
                    </a:lnTo>
                    <a:lnTo>
                      <a:pt x="220" y="209"/>
                    </a:lnTo>
                    <a:lnTo>
                      <a:pt x="220" y="208"/>
                    </a:lnTo>
                    <a:lnTo>
                      <a:pt x="221" y="205"/>
                    </a:lnTo>
                    <a:lnTo>
                      <a:pt x="223" y="204"/>
                    </a:lnTo>
                    <a:lnTo>
                      <a:pt x="229" y="203"/>
                    </a:lnTo>
                    <a:lnTo>
                      <a:pt x="224" y="197"/>
                    </a:lnTo>
                    <a:lnTo>
                      <a:pt x="219" y="194"/>
                    </a:lnTo>
                    <a:lnTo>
                      <a:pt x="213" y="193"/>
                    </a:lnTo>
                    <a:lnTo>
                      <a:pt x="205" y="192"/>
                    </a:lnTo>
                    <a:lnTo>
                      <a:pt x="197" y="187"/>
                    </a:lnTo>
                    <a:lnTo>
                      <a:pt x="189" y="180"/>
                    </a:lnTo>
                    <a:lnTo>
                      <a:pt x="183" y="171"/>
                    </a:lnTo>
                    <a:lnTo>
                      <a:pt x="182" y="163"/>
                    </a:lnTo>
                    <a:lnTo>
                      <a:pt x="184" y="161"/>
                    </a:lnTo>
                    <a:lnTo>
                      <a:pt x="190" y="159"/>
                    </a:lnTo>
                    <a:lnTo>
                      <a:pt x="196" y="161"/>
                    </a:lnTo>
                    <a:lnTo>
                      <a:pt x="203" y="163"/>
                    </a:lnTo>
                    <a:lnTo>
                      <a:pt x="200" y="156"/>
                    </a:lnTo>
                    <a:lnTo>
                      <a:pt x="196" y="153"/>
                    </a:lnTo>
                    <a:lnTo>
                      <a:pt x="190" y="150"/>
                    </a:lnTo>
                    <a:lnTo>
                      <a:pt x="182" y="149"/>
                    </a:lnTo>
                    <a:lnTo>
                      <a:pt x="182" y="146"/>
                    </a:lnTo>
                    <a:lnTo>
                      <a:pt x="183" y="142"/>
                    </a:lnTo>
                    <a:lnTo>
                      <a:pt x="185" y="138"/>
                    </a:lnTo>
                    <a:lnTo>
                      <a:pt x="188" y="133"/>
                    </a:lnTo>
                    <a:lnTo>
                      <a:pt x="184" y="130"/>
                    </a:lnTo>
                    <a:lnTo>
                      <a:pt x="178" y="127"/>
                    </a:lnTo>
                    <a:lnTo>
                      <a:pt x="170" y="124"/>
                    </a:lnTo>
                    <a:lnTo>
                      <a:pt x="165" y="121"/>
                    </a:lnTo>
                    <a:lnTo>
                      <a:pt x="167" y="119"/>
                    </a:lnTo>
                    <a:lnTo>
                      <a:pt x="170" y="117"/>
                    </a:lnTo>
                    <a:lnTo>
                      <a:pt x="175" y="116"/>
                    </a:lnTo>
                    <a:lnTo>
                      <a:pt x="180" y="113"/>
                    </a:lnTo>
                    <a:lnTo>
                      <a:pt x="176" y="112"/>
                    </a:lnTo>
                    <a:lnTo>
                      <a:pt x="170" y="111"/>
                    </a:lnTo>
                    <a:lnTo>
                      <a:pt x="162" y="111"/>
                    </a:lnTo>
                    <a:lnTo>
                      <a:pt x="156" y="111"/>
                    </a:lnTo>
                    <a:lnTo>
                      <a:pt x="161" y="107"/>
                    </a:lnTo>
                    <a:lnTo>
                      <a:pt x="162" y="100"/>
                    </a:lnTo>
                    <a:lnTo>
                      <a:pt x="161" y="94"/>
                    </a:lnTo>
                    <a:lnTo>
                      <a:pt x="159" y="89"/>
                    </a:lnTo>
                    <a:lnTo>
                      <a:pt x="155" y="93"/>
                    </a:lnTo>
                    <a:lnTo>
                      <a:pt x="151" y="95"/>
                    </a:lnTo>
                    <a:lnTo>
                      <a:pt x="146" y="97"/>
                    </a:lnTo>
                    <a:lnTo>
                      <a:pt x="142" y="98"/>
                    </a:lnTo>
                    <a:lnTo>
                      <a:pt x="136" y="98"/>
                    </a:lnTo>
                    <a:lnTo>
                      <a:pt x="130" y="98"/>
                    </a:lnTo>
                    <a:lnTo>
                      <a:pt x="125" y="98"/>
                    </a:lnTo>
                    <a:lnTo>
                      <a:pt x="120" y="97"/>
                    </a:lnTo>
                    <a:lnTo>
                      <a:pt x="122" y="94"/>
                    </a:lnTo>
                    <a:lnTo>
                      <a:pt x="127" y="90"/>
                    </a:lnTo>
                    <a:lnTo>
                      <a:pt x="132" y="87"/>
                    </a:lnTo>
                    <a:lnTo>
                      <a:pt x="140" y="85"/>
                    </a:lnTo>
                    <a:lnTo>
                      <a:pt x="136" y="79"/>
                    </a:lnTo>
                    <a:lnTo>
                      <a:pt x="130" y="75"/>
                    </a:lnTo>
                    <a:lnTo>
                      <a:pt x="122" y="74"/>
                    </a:lnTo>
                    <a:lnTo>
                      <a:pt x="113" y="74"/>
                    </a:lnTo>
                    <a:lnTo>
                      <a:pt x="120" y="67"/>
                    </a:lnTo>
                    <a:lnTo>
                      <a:pt x="125" y="59"/>
                    </a:lnTo>
                    <a:lnTo>
                      <a:pt x="129" y="52"/>
                    </a:lnTo>
                    <a:lnTo>
                      <a:pt x="130" y="46"/>
                    </a:lnTo>
                    <a:lnTo>
                      <a:pt x="121" y="49"/>
                    </a:lnTo>
                    <a:lnTo>
                      <a:pt x="110" y="49"/>
                    </a:lnTo>
                    <a:lnTo>
                      <a:pt x="101" y="48"/>
                    </a:lnTo>
                    <a:lnTo>
                      <a:pt x="98" y="46"/>
                    </a:lnTo>
                    <a:lnTo>
                      <a:pt x="100" y="43"/>
                    </a:lnTo>
                    <a:lnTo>
                      <a:pt x="105" y="41"/>
                    </a:lnTo>
                    <a:lnTo>
                      <a:pt x="110" y="38"/>
                    </a:lnTo>
                    <a:lnTo>
                      <a:pt x="117" y="36"/>
                    </a:lnTo>
                    <a:lnTo>
                      <a:pt x="114" y="33"/>
                    </a:lnTo>
                    <a:lnTo>
                      <a:pt x="109" y="29"/>
                    </a:lnTo>
                    <a:lnTo>
                      <a:pt x="105" y="27"/>
                    </a:lnTo>
                    <a:lnTo>
                      <a:pt x="99" y="25"/>
                    </a:lnTo>
                    <a:lnTo>
                      <a:pt x="93" y="24"/>
                    </a:lnTo>
                    <a:lnTo>
                      <a:pt x="89" y="24"/>
                    </a:lnTo>
                    <a:lnTo>
                      <a:pt x="83" y="24"/>
                    </a:lnTo>
                    <a:lnTo>
                      <a:pt x="79" y="24"/>
                    </a:lnTo>
                    <a:lnTo>
                      <a:pt x="79" y="11"/>
                    </a:lnTo>
                    <a:lnTo>
                      <a:pt x="76" y="15"/>
                    </a:lnTo>
                    <a:lnTo>
                      <a:pt x="72" y="18"/>
                    </a:lnTo>
                    <a:lnTo>
                      <a:pt x="67" y="20"/>
                    </a:lnTo>
                    <a:lnTo>
                      <a:pt x="62" y="23"/>
                    </a:lnTo>
                    <a:lnTo>
                      <a:pt x="55" y="25"/>
                    </a:lnTo>
                    <a:lnTo>
                      <a:pt x="49" y="26"/>
                    </a:lnTo>
                    <a:lnTo>
                      <a:pt x="45" y="27"/>
                    </a:lnTo>
                    <a:lnTo>
                      <a:pt x="40" y="27"/>
                    </a:lnTo>
                    <a:lnTo>
                      <a:pt x="47" y="21"/>
                    </a:lnTo>
                    <a:lnTo>
                      <a:pt x="52" y="13"/>
                    </a:lnTo>
                    <a:lnTo>
                      <a:pt x="55" y="6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5" y="8"/>
                    </a:lnTo>
                    <a:lnTo>
                      <a:pt x="37" y="11"/>
                    </a:lnTo>
                    <a:lnTo>
                      <a:pt x="30" y="13"/>
                    </a:lnTo>
                    <a:lnTo>
                      <a:pt x="22" y="16"/>
                    </a:lnTo>
                    <a:lnTo>
                      <a:pt x="14" y="17"/>
                    </a:lnTo>
                    <a:lnTo>
                      <a:pt x="7" y="16"/>
                    </a:lnTo>
                    <a:lnTo>
                      <a:pt x="0" y="15"/>
                    </a:lnTo>
                    <a:lnTo>
                      <a:pt x="6" y="31"/>
                    </a:lnTo>
                    <a:lnTo>
                      <a:pt x="11" y="33"/>
                    </a:lnTo>
                    <a:lnTo>
                      <a:pt x="18" y="36"/>
                    </a:lnTo>
                    <a:lnTo>
                      <a:pt x="23" y="40"/>
                    </a:lnTo>
                    <a:lnTo>
                      <a:pt x="26" y="44"/>
                    </a:lnTo>
                    <a:lnTo>
                      <a:pt x="37" y="43"/>
                    </a:lnTo>
                    <a:lnTo>
                      <a:pt x="47" y="43"/>
                    </a:lnTo>
                    <a:lnTo>
                      <a:pt x="54" y="46"/>
                    </a:lnTo>
                    <a:lnTo>
                      <a:pt x="60" y="49"/>
                    </a:lnTo>
                    <a:lnTo>
                      <a:pt x="61" y="52"/>
                    </a:lnTo>
                    <a:lnTo>
                      <a:pt x="61" y="55"/>
                    </a:lnTo>
                    <a:lnTo>
                      <a:pt x="60" y="58"/>
                    </a:lnTo>
                    <a:lnTo>
                      <a:pt x="57" y="62"/>
                    </a:lnTo>
                    <a:lnTo>
                      <a:pt x="64" y="59"/>
                    </a:lnTo>
                    <a:lnTo>
                      <a:pt x="70" y="57"/>
                    </a:lnTo>
                    <a:lnTo>
                      <a:pt x="75" y="56"/>
                    </a:lnTo>
                    <a:lnTo>
                      <a:pt x="77" y="56"/>
                    </a:lnTo>
                    <a:lnTo>
                      <a:pt x="82" y="61"/>
                    </a:lnTo>
                    <a:lnTo>
                      <a:pt x="92" y="69"/>
                    </a:lnTo>
                    <a:lnTo>
                      <a:pt x="102" y="77"/>
                    </a:lnTo>
                    <a:lnTo>
                      <a:pt x="106" y="81"/>
                    </a:lnTo>
                    <a:lnTo>
                      <a:pt x="105" y="86"/>
                    </a:lnTo>
                    <a:lnTo>
                      <a:pt x="102" y="92"/>
                    </a:lnTo>
                    <a:lnTo>
                      <a:pt x="100" y="98"/>
                    </a:lnTo>
                    <a:lnTo>
                      <a:pt x="98" y="103"/>
                    </a:lnTo>
                    <a:lnTo>
                      <a:pt x="105" y="105"/>
                    </a:lnTo>
                    <a:lnTo>
                      <a:pt x="113" y="109"/>
                    </a:lnTo>
                    <a:lnTo>
                      <a:pt x="120" y="112"/>
                    </a:lnTo>
                    <a:lnTo>
                      <a:pt x="128" y="118"/>
                    </a:lnTo>
                    <a:lnTo>
                      <a:pt x="133" y="123"/>
                    </a:lnTo>
                    <a:lnTo>
                      <a:pt x="138" y="128"/>
                    </a:lnTo>
                    <a:lnTo>
                      <a:pt x="142" y="134"/>
                    </a:lnTo>
                    <a:lnTo>
                      <a:pt x="143" y="140"/>
                    </a:lnTo>
                    <a:lnTo>
                      <a:pt x="151" y="140"/>
                    </a:lnTo>
                    <a:lnTo>
                      <a:pt x="160" y="146"/>
                    </a:lnTo>
                    <a:lnTo>
                      <a:pt x="165" y="156"/>
                    </a:lnTo>
                    <a:lnTo>
                      <a:pt x="165" y="173"/>
                    </a:lnTo>
                    <a:lnTo>
                      <a:pt x="169" y="176"/>
                    </a:lnTo>
                    <a:lnTo>
                      <a:pt x="174" y="181"/>
                    </a:lnTo>
                    <a:lnTo>
                      <a:pt x="175" y="188"/>
                    </a:lnTo>
                    <a:lnTo>
                      <a:pt x="175" y="196"/>
                    </a:lnTo>
                    <a:lnTo>
                      <a:pt x="188" y="201"/>
                    </a:lnTo>
                    <a:lnTo>
                      <a:pt x="197" y="210"/>
                    </a:lnTo>
                    <a:lnTo>
                      <a:pt x="199" y="224"/>
                    </a:lnTo>
                    <a:lnTo>
                      <a:pt x="191" y="241"/>
                    </a:lnTo>
                    <a:lnTo>
                      <a:pt x="198" y="242"/>
                    </a:lnTo>
                    <a:lnTo>
                      <a:pt x="205" y="245"/>
                    </a:lnTo>
                    <a:lnTo>
                      <a:pt x="212" y="249"/>
                    </a:lnTo>
                    <a:lnTo>
                      <a:pt x="216" y="254"/>
                    </a:lnTo>
                    <a:lnTo>
                      <a:pt x="220" y="260"/>
                    </a:lnTo>
                    <a:lnTo>
                      <a:pt x="220" y="265"/>
                    </a:lnTo>
                    <a:lnTo>
                      <a:pt x="217" y="271"/>
                    </a:lnTo>
                    <a:lnTo>
                      <a:pt x="212" y="278"/>
                    </a:lnTo>
                    <a:lnTo>
                      <a:pt x="221" y="295"/>
                    </a:lnTo>
                    <a:lnTo>
                      <a:pt x="226" y="314"/>
                    </a:lnTo>
                    <a:lnTo>
                      <a:pt x="226" y="330"/>
                    </a:lnTo>
                    <a:lnTo>
                      <a:pt x="221" y="342"/>
                    </a:lnTo>
                    <a:lnTo>
                      <a:pt x="214" y="352"/>
                    </a:lnTo>
                    <a:lnTo>
                      <a:pt x="211" y="358"/>
                    </a:lnTo>
                    <a:lnTo>
                      <a:pt x="209" y="364"/>
                    </a:lnTo>
                    <a:lnTo>
                      <a:pt x="211" y="370"/>
                    </a:lnTo>
                    <a:lnTo>
                      <a:pt x="212" y="378"/>
                    </a:lnTo>
                    <a:lnTo>
                      <a:pt x="211" y="387"/>
                    </a:lnTo>
                    <a:lnTo>
                      <a:pt x="206" y="396"/>
                    </a:lnTo>
                    <a:lnTo>
                      <a:pt x="196" y="403"/>
                    </a:lnTo>
                    <a:lnTo>
                      <a:pt x="198" y="421"/>
                    </a:lnTo>
                    <a:lnTo>
                      <a:pt x="196" y="437"/>
                    </a:lnTo>
                    <a:lnTo>
                      <a:pt x="186" y="449"/>
                    </a:lnTo>
                    <a:lnTo>
                      <a:pt x="169" y="453"/>
                    </a:lnTo>
                    <a:lnTo>
                      <a:pt x="167" y="457"/>
                    </a:lnTo>
                    <a:lnTo>
                      <a:pt x="163" y="463"/>
                    </a:lnTo>
                    <a:lnTo>
                      <a:pt x="160" y="468"/>
                    </a:lnTo>
                    <a:lnTo>
                      <a:pt x="155" y="472"/>
                    </a:lnTo>
                    <a:lnTo>
                      <a:pt x="151" y="476"/>
                    </a:lnTo>
                    <a:lnTo>
                      <a:pt x="144" y="478"/>
                    </a:lnTo>
                    <a:lnTo>
                      <a:pt x="138" y="478"/>
                    </a:lnTo>
                    <a:lnTo>
                      <a:pt x="130" y="477"/>
                    </a:lnTo>
                    <a:lnTo>
                      <a:pt x="129" y="482"/>
                    </a:lnTo>
                    <a:lnTo>
                      <a:pt x="130" y="487"/>
                    </a:lnTo>
                    <a:lnTo>
                      <a:pt x="132" y="493"/>
                    </a:lnTo>
                    <a:lnTo>
                      <a:pt x="138" y="498"/>
                    </a:lnTo>
                    <a:lnTo>
                      <a:pt x="140" y="522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28" name="Freeform 20"/>
              <p:cNvSpPr>
                <a:spLocks/>
              </p:cNvSpPr>
              <p:nvPr/>
            </p:nvSpPr>
            <p:spPr bwMode="auto">
              <a:xfrm>
                <a:off x="1986" y="2051"/>
                <a:ext cx="40" cy="9"/>
              </a:xfrm>
              <a:custGeom>
                <a:avLst/>
                <a:gdLst>
                  <a:gd name="T0" fmla="*/ 37 w 82"/>
                  <a:gd name="T1" fmla="*/ 0 h 20"/>
                  <a:gd name="T2" fmla="*/ 38 w 82"/>
                  <a:gd name="T3" fmla="*/ 1 h 20"/>
                  <a:gd name="T4" fmla="*/ 39 w 82"/>
                  <a:gd name="T5" fmla="*/ 3 h 20"/>
                  <a:gd name="T6" fmla="*/ 40 w 82"/>
                  <a:gd name="T7" fmla="*/ 5 h 20"/>
                  <a:gd name="T8" fmla="*/ 40 w 82"/>
                  <a:gd name="T9" fmla="*/ 7 h 20"/>
                  <a:gd name="T10" fmla="*/ 35 w 82"/>
                  <a:gd name="T11" fmla="*/ 8 h 20"/>
                  <a:gd name="T12" fmla="*/ 29 w 82"/>
                  <a:gd name="T13" fmla="*/ 8 h 20"/>
                  <a:gd name="T14" fmla="*/ 23 w 82"/>
                  <a:gd name="T15" fmla="*/ 9 h 20"/>
                  <a:gd name="T16" fmla="*/ 18 w 82"/>
                  <a:gd name="T17" fmla="*/ 9 h 20"/>
                  <a:gd name="T18" fmla="*/ 11 w 82"/>
                  <a:gd name="T19" fmla="*/ 9 h 20"/>
                  <a:gd name="T20" fmla="*/ 6 w 82"/>
                  <a:gd name="T21" fmla="*/ 9 h 20"/>
                  <a:gd name="T22" fmla="*/ 2 w 82"/>
                  <a:gd name="T23" fmla="*/ 9 h 20"/>
                  <a:gd name="T24" fmla="*/ 0 w 82"/>
                  <a:gd name="T25" fmla="*/ 8 h 20"/>
                  <a:gd name="T26" fmla="*/ 2 w 82"/>
                  <a:gd name="T27" fmla="*/ 7 h 20"/>
                  <a:gd name="T28" fmla="*/ 6 w 82"/>
                  <a:gd name="T29" fmla="*/ 7 h 20"/>
                  <a:gd name="T30" fmla="*/ 11 w 82"/>
                  <a:gd name="T31" fmla="*/ 6 h 20"/>
                  <a:gd name="T32" fmla="*/ 17 w 82"/>
                  <a:gd name="T33" fmla="*/ 5 h 20"/>
                  <a:gd name="T34" fmla="*/ 23 w 82"/>
                  <a:gd name="T35" fmla="*/ 4 h 20"/>
                  <a:gd name="T36" fmla="*/ 29 w 82"/>
                  <a:gd name="T37" fmla="*/ 3 h 20"/>
                  <a:gd name="T38" fmla="*/ 33 w 82"/>
                  <a:gd name="T39" fmla="*/ 1 h 20"/>
                  <a:gd name="T40" fmla="*/ 37 w 82"/>
                  <a:gd name="T41" fmla="*/ 0 h 2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2" h="20">
                    <a:moveTo>
                      <a:pt x="76" y="0"/>
                    </a:moveTo>
                    <a:lnTo>
                      <a:pt x="77" y="2"/>
                    </a:lnTo>
                    <a:lnTo>
                      <a:pt x="80" y="6"/>
                    </a:lnTo>
                    <a:lnTo>
                      <a:pt x="81" y="12"/>
                    </a:lnTo>
                    <a:lnTo>
                      <a:pt x="82" y="16"/>
                    </a:lnTo>
                    <a:lnTo>
                      <a:pt x="72" y="17"/>
                    </a:lnTo>
                    <a:lnTo>
                      <a:pt x="60" y="18"/>
                    </a:lnTo>
                    <a:lnTo>
                      <a:pt x="48" y="20"/>
                    </a:lnTo>
                    <a:lnTo>
                      <a:pt x="36" y="20"/>
                    </a:lnTo>
                    <a:lnTo>
                      <a:pt x="23" y="20"/>
                    </a:lnTo>
                    <a:lnTo>
                      <a:pt x="13" y="20"/>
                    </a:lnTo>
                    <a:lnTo>
                      <a:pt x="5" y="20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3" y="15"/>
                    </a:lnTo>
                    <a:lnTo>
                      <a:pt x="23" y="13"/>
                    </a:lnTo>
                    <a:lnTo>
                      <a:pt x="35" y="12"/>
                    </a:lnTo>
                    <a:lnTo>
                      <a:pt x="47" y="9"/>
                    </a:lnTo>
                    <a:lnTo>
                      <a:pt x="59" y="7"/>
                    </a:lnTo>
                    <a:lnTo>
                      <a:pt x="68" y="3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29" name="Freeform 21"/>
              <p:cNvSpPr>
                <a:spLocks/>
              </p:cNvSpPr>
              <p:nvPr/>
            </p:nvSpPr>
            <p:spPr bwMode="auto">
              <a:xfrm>
                <a:off x="1968" y="2016"/>
                <a:ext cx="54" cy="40"/>
              </a:xfrm>
              <a:custGeom>
                <a:avLst/>
                <a:gdLst>
                  <a:gd name="T0" fmla="*/ 53 w 107"/>
                  <a:gd name="T1" fmla="*/ 29 h 81"/>
                  <a:gd name="T2" fmla="*/ 53 w 107"/>
                  <a:gd name="T3" fmla="*/ 27 h 81"/>
                  <a:gd name="T4" fmla="*/ 53 w 107"/>
                  <a:gd name="T5" fmla="*/ 26 h 81"/>
                  <a:gd name="T6" fmla="*/ 53 w 107"/>
                  <a:gd name="T7" fmla="*/ 24 h 81"/>
                  <a:gd name="T8" fmla="*/ 54 w 107"/>
                  <a:gd name="T9" fmla="*/ 23 h 81"/>
                  <a:gd name="T10" fmla="*/ 51 w 107"/>
                  <a:gd name="T11" fmla="*/ 24 h 81"/>
                  <a:gd name="T12" fmla="*/ 49 w 107"/>
                  <a:gd name="T13" fmla="*/ 23 h 81"/>
                  <a:gd name="T14" fmla="*/ 48 w 107"/>
                  <a:gd name="T15" fmla="*/ 19 h 81"/>
                  <a:gd name="T16" fmla="*/ 51 w 107"/>
                  <a:gd name="T17" fmla="*/ 11 h 81"/>
                  <a:gd name="T18" fmla="*/ 48 w 107"/>
                  <a:gd name="T19" fmla="*/ 7 h 81"/>
                  <a:gd name="T20" fmla="*/ 46 w 107"/>
                  <a:gd name="T21" fmla="*/ 4 h 81"/>
                  <a:gd name="T22" fmla="*/ 44 w 107"/>
                  <a:gd name="T23" fmla="*/ 1 h 81"/>
                  <a:gd name="T24" fmla="*/ 41 w 107"/>
                  <a:gd name="T25" fmla="*/ 0 h 81"/>
                  <a:gd name="T26" fmla="*/ 39 w 107"/>
                  <a:gd name="T27" fmla="*/ 1 h 81"/>
                  <a:gd name="T28" fmla="*/ 36 w 107"/>
                  <a:gd name="T29" fmla="*/ 4 h 81"/>
                  <a:gd name="T30" fmla="*/ 34 w 107"/>
                  <a:gd name="T31" fmla="*/ 6 h 81"/>
                  <a:gd name="T32" fmla="*/ 32 w 107"/>
                  <a:gd name="T33" fmla="*/ 8 h 81"/>
                  <a:gd name="T34" fmla="*/ 29 w 107"/>
                  <a:gd name="T35" fmla="*/ 11 h 81"/>
                  <a:gd name="T36" fmla="*/ 27 w 107"/>
                  <a:gd name="T37" fmla="*/ 13 h 81"/>
                  <a:gd name="T38" fmla="*/ 25 w 107"/>
                  <a:gd name="T39" fmla="*/ 15 h 81"/>
                  <a:gd name="T40" fmla="*/ 23 w 107"/>
                  <a:gd name="T41" fmla="*/ 17 h 81"/>
                  <a:gd name="T42" fmla="*/ 21 w 107"/>
                  <a:gd name="T43" fmla="*/ 19 h 81"/>
                  <a:gd name="T44" fmla="*/ 18 w 107"/>
                  <a:gd name="T45" fmla="*/ 21 h 81"/>
                  <a:gd name="T46" fmla="*/ 16 w 107"/>
                  <a:gd name="T47" fmla="*/ 23 h 81"/>
                  <a:gd name="T48" fmla="*/ 13 w 107"/>
                  <a:gd name="T49" fmla="*/ 25 h 81"/>
                  <a:gd name="T50" fmla="*/ 10 w 107"/>
                  <a:gd name="T51" fmla="*/ 27 h 81"/>
                  <a:gd name="T52" fmla="*/ 8 w 107"/>
                  <a:gd name="T53" fmla="*/ 28 h 81"/>
                  <a:gd name="T54" fmla="*/ 6 w 107"/>
                  <a:gd name="T55" fmla="*/ 30 h 81"/>
                  <a:gd name="T56" fmla="*/ 5 w 107"/>
                  <a:gd name="T57" fmla="*/ 30 h 81"/>
                  <a:gd name="T58" fmla="*/ 4 w 107"/>
                  <a:gd name="T59" fmla="*/ 32 h 81"/>
                  <a:gd name="T60" fmla="*/ 2 w 107"/>
                  <a:gd name="T61" fmla="*/ 35 h 81"/>
                  <a:gd name="T62" fmla="*/ 1 w 107"/>
                  <a:gd name="T63" fmla="*/ 38 h 81"/>
                  <a:gd name="T64" fmla="*/ 0 w 107"/>
                  <a:gd name="T65" fmla="*/ 40 h 81"/>
                  <a:gd name="T66" fmla="*/ 8 w 107"/>
                  <a:gd name="T67" fmla="*/ 40 h 81"/>
                  <a:gd name="T68" fmla="*/ 17 w 107"/>
                  <a:gd name="T69" fmla="*/ 40 h 81"/>
                  <a:gd name="T70" fmla="*/ 25 w 107"/>
                  <a:gd name="T71" fmla="*/ 39 h 81"/>
                  <a:gd name="T72" fmla="*/ 33 w 107"/>
                  <a:gd name="T73" fmla="*/ 37 h 81"/>
                  <a:gd name="T74" fmla="*/ 40 w 107"/>
                  <a:gd name="T75" fmla="*/ 35 h 81"/>
                  <a:gd name="T76" fmla="*/ 46 w 107"/>
                  <a:gd name="T77" fmla="*/ 33 h 81"/>
                  <a:gd name="T78" fmla="*/ 50 w 107"/>
                  <a:gd name="T79" fmla="*/ 31 h 81"/>
                  <a:gd name="T80" fmla="*/ 53 w 107"/>
                  <a:gd name="T81" fmla="*/ 29 h 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7" h="81">
                    <a:moveTo>
                      <a:pt x="106" y="59"/>
                    </a:moveTo>
                    <a:lnTo>
                      <a:pt x="106" y="55"/>
                    </a:lnTo>
                    <a:lnTo>
                      <a:pt x="106" y="52"/>
                    </a:lnTo>
                    <a:lnTo>
                      <a:pt x="106" y="49"/>
                    </a:lnTo>
                    <a:lnTo>
                      <a:pt x="107" y="47"/>
                    </a:lnTo>
                    <a:lnTo>
                      <a:pt x="102" y="48"/>
                    </a:lnTo>
                    <a:lnTo>
                      <a:pt x="97" y="46"/>
                    </a:lnTo>
                    <a:lnTo>
                      <a:pt x="96" y="39"/>
                    </a:lnTo>
                    <a:lnTo>
                      <a:pt x="101" y="22"/>
                    </a:lnTo>
                    <a:lnTo>
                      <a:pt x="96" y="15"/>
                    </a:lnTo>
                    <a:lnTo>
                      <a:pt x="92" y="9"/>
                    </a:lnTo>
                    <a:lnTo>
                      <a:pt x="87" y="3"/>
                    </a:lnTo>
                    <a:lnTo>
                      <a:pt x="82" y="0"/>
                    </a:lnTo>
                    <a:lnTo>
                      <a:pt x="78" y="3"/>
                    </a:lnTo>
                    <a:lnTo>
                      <a:pt x="72" y="8"/>
                    </a:lnTo>
                    <a:lnTo>
                      <a:pt x="68" y="13"/>
                    </a:lnTo>
                    <a:lnTo>
                      <a:pt x="63" y="17"/>
                    </a:lnTo>
                    <a:lnTo>
                      <a:pt x="57" y="22"/>
                    </a:lnTo>
                    <a:lnTo>
                      <a:pt x="54" y="26"/>
                    </a:lnTo>
                    <a:lnTo>
                      <a:pt x="49" y="30"/>
                    </a:lnTo>
                    <a:lnTo>
                      <a:pt x="46" y="35"/>
                    </a:lnTo>
                    <a:lnTo>
                      <a:pt x="41" y="38"/>
                    </a:lnTo>
                    <a:lnTo>
                      <a:pt x="36" y="43"/>
                    </a:lnTo>
                    <a:lnTo>
                      <a:pt x="31" y="46"/>
                    </a:lnTo>
                    <a:lnTo>
                      <a:pt x="25" y="51"/>
                    </a:lnTo>
                    <a:lnTo>
                      <a:pt x="20" y="54"/>
                    </a:lnTo>
                    <a:lnTo>
                      <a:pt x="16" y="56"/>
                    </a:lnTo>
                    <a:lnTo>
                      <a:pt x="12" y="60"/>
                    </a:lnTo>
                    <a:lnTo>
                      <a:pt x="10" y="61"/>
                    </a:lnTo>
                    <a:lnTo>
                      <a:pt x="7" y="64"/>
                    </a:lnTo>
                    <a:lnTo>
                      <a:pt x="3" y="70"/>
                    </a:lnTo>
                    <a:lnTo>
                      <a:pt x="1" y="76"/>
                    </a:lnTo>
                    <a:lnTo>
                      <a:pt x="0" y="81"/>
                    </a:lnTo>
                    <a:lnTo>
                      <a:pt x="16" y="81"/>
                    </a:lnTo>
                    <a:lnTo>
                      <a:pt x="33" y="81"/>
                    </a:lnTo>
                    <a:lnTo>
                      <a:pt x="49" y="78"/>
                    </a:lnTo>
                    <a:lnTo>
                      <a:pt x="65" y="75"/>
                    </a:lnTo>
                    <a:lnTo>
                      <a:pt x="79" y="71"/>
                    </a:lnTo>
                    <a:lnTo>
                      <a:pt x="91" y="67"/>
                    </a:lnTo>
                    <a:lnTo>
                      <a:pt x="100" y="63"/>
                    </a:lnTo>
                    <a:lnTo>
                      <a:pt x="106" y="59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179" name="Group 9"/>
            <p:cNvGrpSpPr>
              <a:grpSpLocks/>
            </p:cNvGrpSpPr>
            <p:nvPr/>
          </p:nvGrpSpPr>
          <p:grpSpPr bwMode="auto">
            <a:xfrm>
              <a:off x="2100083" y="1937122"/>
              <a:ext cx="365881" cy="344263"/>
              <a:chOff x="1968" y="1928"/>
              <a:chExt cx="387" cy="463"/>
            </a:xfrm>
          </p:grpSpPr>
          <p:sp>
            <p:nvSpPr>
              <p:cNvPr id="206" name="Freeform 10"/>
              <p:cNvSpPr>
                <a:spLocks/>
              </p:cNvSpPr>
              <p:nvPr/>
            </p:nvSpPr>
            <p:spPr bwMode="auto">
              <a:xfrm>
                <a:off x="2006" y="1948"/>
                <a:ext cx="331" cy="338"/>
              </a:xfrm>
              <a:custGeom>
                <a:avLst/>
                <a:gdLst>
                  <a:gd name="T0" fmla="*/ 3 w 662"/>
                  <a:gd name="T1" fmla="*/ 54 h 678"/>
                  <a:gd name="T2" fmla="*/ 16 w 662"/>
                  <a:gd name="T3" fmla="*/ 32 h 678"/>
                  <a:gd name="T4" fmla="*/ 32 w 662"/>
                  <a:gd name="T5" fmla="*/ 16 h 678"/>
                  <a:gd name="T6" fmla="*/ 44 w 662"/>
                  <a:gd name="T7" fmla="*/ 8 h 678"/>
                  <a:gd name="T8" fmla="*/ 62 w 662"/>
                  <a:gd name="T9" fmla="*/ 1 h 678"/>
                  <a:gd name="T10" fmla="*/ 80 w 662"/>
                  <a:gd name="T11" fmla="*/ 2 h 678"/>
                  <a:gd name="T12" fmla="*/ 103 w 662"/>
                  <a:gd name="T13" fmla="*/ 2 h 678"/>
                  <a:gd name="T14" fmla="*/ 120 w 662"/>
                  <a:gd name="T15" fmla="*/ 14 h 678"/>
                  <a:gd name="T16" fmla="*/ 134 w 662"/>
                  <a:gd name="T17" fmla="*/ 26 h 678"/>
                  <a:gd name="T18" fmla="*/ 148 w 662"/>
                  <a:gd name="T19" fmla="*/ 35 h 678"/>
                  <a:gd name="T20" fmla="*/ 150 w 662"/>
                  <a:gd name="T21" fmla="*/ 49 h 678"/>
                  <a:gd name="T22" fmla="*/ 162 w 662"/>
                  <a:gd name="T23" fmla="*/ 64 h 678"/>
                  <a:gd name="T24" fmla="*/ 167 w 662"/>
                  <a:gd name="T25" fmla="*/ 77 h 678"/>
                  <a:gd name="T26" fmla="*/ 180 w 662"/>
                  <a:gd name="T27" fmla="*/ 86 h 678"/>
                  <a:gd name="T28" fmla="*/ 184 w 662"/>
                  <a:gd name="T29" fmla="*/ 100 h 678"/>
                  <a:gd name="T30" fmla="*/ 196 w 662"/>
                  <a:gd name="T31" fmla="*/ 107 h 678"/>
                  <a:gd name="T32" fmla="*/ 208 w 662"/>
                  <a:gd name="T33" fmla="*/ 106 h 678"/>
                  <a:gd name="T34" fmla="*/ 221 w 662"/>
                  <a:gd name="T35" fmla="*/ 105 h 678"/>
                  <a:gd name="T36" fmla="*/ 237 w 662"/>
                  <a:gd name="T37" fmla="*/ 111 h 678"/>
                  <a:gd name="T38" fmla="*/ 249 w 662"/>
                  <a:gd name="T39" fmla="*/ 117 h 678"/>
                  <a:gd name="T40" fmla="*/ 256 w 662"/>
                  <a:gd name="T41" fmla="*/ 118 h 678"/>
                  <a:gd name="T42" fmla="*/ 271 w 662"/>
                  <a:gd name="T43" fmla="*/ 130 h 678"/>
                  <a:gd name="T44" fmla="*/ 271 w 662"/>
                  <a:gd name="T45" fmla="*/ 142 h 678"/>
                  <a:gd name="T46" fmla="*/ 287 w 662"/>
                  <a:gd name="T47" fmla="*/ 154 h 678"/>
                  <a:gd name="T48" fmla="*/ 301 w 662"/>
                  <a:gd name="T49" fmla="*/ 168 h 678"/>
                  <a:gd name="T50" fmla="*/ 306 w 662"/>
                  <a:gd name="T51" fmla="*/ 187 h 678"/>
                  <a:gd name="T52" fmla="*/ 317 w 662"/>
                  <a:gd name="T53" fmla="*/ 210 h 678"/>
                  <a:gd name="T54" fmla="*/ 328 w 662"/>
                  <a:gd name="T55" fmla="*/ 222 h 678"/>
                  <a:gd name="T56" fmla="*/ 331 w 662"/>
                  <a:gd name="T57" fmla="*/ 254 h 678"/>
                  <a:gd name="T58" fmla="*/ 324 w 662"/>
                  <a:gd name="T59" fmla="*/ 274 h 678"/>
                  <a:gd name="T60" fmla="*/ 317 w 662"/>
                  <a:gd name="T61" fmla="*/ 300 h 678"/>
                  <a:gd name="T62" fmla="*/ 300 w 662"/>
                  <a:gd name="T63" fmla="*/ 321 h 678"/>
                  <a:gd name="T64" fmla="*/ 287 w 662"/>
                  <a:gd name="T65" fmla="*/ 328 h 678"/>
                  <a:gd name="T66" fmla="*/ 287 w 662"/>
                  <a:gd name="T67" fmla="*/ 338 h 678"/>
                  <a:gd name="T68" fmla="*/ 271 w 662"/>
                  <a:gd name="T69" fmla="*/ 330 h 678"/>
                  <a:gd name="T70" fmla="*/ 258 w 662"/>
                  <a:gd name="T71" fmla="*/ 319 h 678"/>
                  <a:gd name="T72" fmla="*/ 239 w 662"/>
                  <a:gd name="T73" fmla="*/ 316 h 678"/>
                  <a:gd name="T74" fmla="*/ 240 w 662"/>
                  <a:gd name="T75" fmla="*/ 335 h 678"/>
                  <a:gd name="T76" fmla="*/ 218 w 662"/>
                  <a:gd name="T77" fmla="*/ 332 h 678"/>
                  <a:gd name="T78" fmla="*/ 203 w 662"/>
                  <a:gd name="T79" fmla="*/ 334 h 678"/>
                  <a:gd name="T80" fmla="*/ 189 w 662"/>
                  <a:gd name="T81" fmla="*/ 329 h 678"/>
                  <a:gd name="T82" fmla="*/ 174 w 662"/>
                  <a:gd name="T83" fmla="*/ 325 h 678"/>
                  <a:gd name="T84" fmla="*/ 161 w 662"/>
                  <a:gd name="T85" fmla="*/ 325 h 678"/>
                  <a:gd name="T86" fmla="*/ 145 w 662"/>
                  <a:gd name="T87" fmla="*/ 320 h 678"/>
                  <a:gd name="T88" fmla="*/ 127 w 662"/>
                  <a:gd name="T89" fmla="*/ 319 h 678"/>
                  <a:gd name="T90" fmla="*/ 101 w 662"/>
                  <a:gd name="T91" fmla="*/ 312 h 678"/>
                  <a:gd name="T92" fmla="*/ 90 w 662"/>
                  <a:gd name="T93" fmla="*/ 290 h 678"/>
                  <a:gd name="T94" fmla="*/ 73 w 662"/>
                  <a:gd name="T95" fmla="*/ 279 h 678"/>
                  <a:gd name="T96" fmla="*/ 57 w 662"/>
                  <a:gd name="T97" fmla="*/ 263 h 678"/>
                  <a:gd name="T98" fmla="*/ 41 w 662"/>
                  <a:gd name="T99" fmla="*/ 247 h 678"/>
                  <a:gd name="T100" fmla="*/ 31 w 662"/>
                  <a:gd name="T101" fmla="*/ 234 h 678"/>
                  <a:gd name="T102" fmla="*/ 20 w 662"/>
                  <a:gd name="T103" fmla="*/ 220 h 678"/>
                  <a:gd name="T104" fmla="*/ 6 w 662"/>
                  <a:gd name="T105" fmla="*/ 205 h 678"/>
                  <a:gd name="T106" fmla="*/ 0 w 662"/>
                  <a:gd name="T107" fmla="*/ 182 h 678"/>
                  <a:gd name="T108" fmla="*/ 1 w 662"/>
                  <a:gd name="T109" fmla="*/ 164 h 678"/>
                  <a:gd name="T110" fmla="*/ 14 w 662"/>
                  <a:gd name="T111" fmla="*/ 139 h 678"/>
                  <a:gd name="T112" fmla="*/ 13 w 662"/>
                  <a:gd name="T113" fmla="*/ 121 h 678"/>
                  <a:gd name="T114" fmla="*/ 19 w 662"/>
                  <a:gd name="T115" fmla="*/ 106 h 678"/>
                  <a:gd name="T116" fmla="*/ 16 w 662"/>
                  <a:gd name="T117" fmla="*/ 99 h 678"/>
                  <a:gd name="T118" fmla="*/ 16 w 662"/>
                  <a:gd name="T119" fmla="*/ 92 h 678"/>
                  <a:gd name="T120" fmla="*/ 10 w 662"/>
                  <a:gd name="T121" fmla="*/ 76 h 6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62" h="678">
                    <a:moveTo>
                      <a:pt x="6" y="137"/>
                    </a:moveTo>
                    <a:lnTo>
                      <a:pt x="3" y="130"/>
                    </a:lnTo>
                    <a:lnTo>
                      <a:pt x="2" y="124"/>
                    </a:lnTo>
                    <a:lnTo>
                      <a:pt x="2" y="116"/>
                    </a:lnTo>
                    <a:lnTo>
                      <a:pt x="5" y="108"/>
                    </a:lnTo>
                    <a:lnTo>
                      <a:pt x="15" y="104"/>
                    </a:lnTo>
                    <a:lnTo>
                      <a:pt x="10" y="92"/>
                    </a:lnTo>
                    <a:lnTo>
                      <a:pt x="11" y="81"/>
                    </a:lnTo>
                    <a:lnTo>
                      <a:pt x="18" y="70"/>
                    </a:lnTo>
                    <a:lnTo>
                      <a:pt x="32" y="65"/>
                    </a:lnTo>
                    <a:lnTo>
                      <a:pt x="31" y="53"/>
                    </a:lnTo>
                    <a:lnTo>
                      <a:pt x="36" y="44"/>
                    </a:lnTo>
                    <a:lnTo>
                      <a:pt x="46" y="37"/>
                    </a:lnTo>
                    <a:lnTo>
                      <a:pt x="61" y="37"/>
                    </a:lnTo>
                    <a:lnTo>
                      <a:pt x="64" y="32"/>
                    </a:lnTo>
                    <a:lnTo>
                      <a:pt x="68" y="28"/>
                    </a:lnTo>
                    <a:lnTo>
                      <a:pt x="72" y="23"/>
                    </a:lnTo>
                    <a:lnTo>
                      <a:pt x="77" y="20"/>
                    </a:lnTo>
                    <a:lnTo>
                      <a:pt x="81" y="17"/>
                    </a:lnTo>
                    <a:lnTo>
                      <a:pt x="87" y="16"/>
                    </a:lnTo>
                    <a:lnTo>
                      <a:pt x="93" y="15"/>
                    </a:lnTo>
                    <a:lnTo>
                      <a:pt x="100" y="16"/>
                    </a:lnTo>
                    <a:lnTo>
                      <a:pt x="107" y="9"/>
                    </a:lnTo>
                    <a:lnTo>
                      <a:pt x="115" y="5"/>
                    </a:lnTo>
                    <a:lnTo>
                      <a:pt x="123" y="2"/>
                    </a:lnTo>
                    <a:lnTo>
                      <a:pt x="131" y="4"/>
                    </a:lnTo>
                    <a:lnTo>
                      <a:pt x="139" y="6"/>
                    </a:lnTo>
                    <a:lnTo>
                      <a:pt x="147" y="7"/>
                    </a:lnTo>
                    <a:lnTo>
                      <a:pt x="153" y="6"/>
                    </a:lnTo>
                    <a:lnTo>
                      <a:pt x="160" y="4"/>
                    </a:lnTo>
                    <a:lnTo>
                      <a:pt x="165" y="2"/>
                    </a:lnTo>
                    <a:lnTo>
                      <a:pt x="173" y="1"/>
                    </a:lnTo>
                    <a:lnTo>
                      <a:pt x="184" y="0"/>
                    </a:lnTo>
                    <a:lnTo>
                      <a:pt x="194" y="0"/>
                    </a:lnTo>
                    <a:lnTo>
                      <a:pt x="205" y="4"/>
                    </a:lnTo>
                    <a:lnTo>
                      <a:pt x="213" y="8"/>
                    </a:lnTo>
                    <a:lnTo>
                      <a:pt x="219" y="16"/>
                    </a:lnTo>
                    <a:lnTo>
                      <a:pt x="222" y="29"/>
                    </a:lnTo>
                    <a:lnTo>
                      <a:pt x="231" y="29"/>
                    </a:lnTo>
                    <a:lnTo>
                      <a:pt x="240" y="29"/>
                    </a:lnTo>
                    <a:lnTo>
                      <a:pt x="248" y="31"/>
                    </a:lnTo>
                    <a:lnTo>
                      <a:pt x="255" y="33"/>
                    </a:lnTo>
                    <a:lnTo>
                      <a:pt x="261" y="38"/>
                    </a:lnTo>
                    <a:lnTo>
                      <a:pt x="264" y="44"/>
                    </a:lnTo>
                    <a:lnTo>
                      <a:pt x="267" y="52"/>
                    </a:lnTo>
                    <a:lnTo>
                      <a:pt x="268" y="61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1" y="67"/>
                    </a:lnTo>
                    <a:lnTo>
                      <a:pt x="295" y="70"/>
                    </a:lnTo>
                    <a:lnTo>
                      <a:pt x="299" y="75"/>
                    </a:lnTo>
                    <a:lnTo>
                      <a:pt x="300" y="81"/>
                    </a:lnTo>
                    <a:lnTo>
                      <a:pt x="299" y="88"/>
                    </a:lnTo>
                    <a:lnTo>
                      <a:pt x="294" y="96"/>
                    </a:lnTo>
                    <a:lnTo>
                      <a:pt x="300" y="99"/>
                    </a:lnTo>
                    <a:lnTo>
                      <a:pt x="307" y="104"/>
                    </a:lnTo>
                    <a:lnTo>
                      <a:pt x="313" y="108"/>
                    </a:lnTo>
                    <a:lnTo>
                      <a:pt x="318" y="114"/>
                    </a:lnTo>
                    <a:lnTo>
                      <a:pt x="322" y="121"/>
                    </a:lnTo>
                    <a:lnTo>
                      <a:pt x="323" y="128"/>
                    </a:lnTo>
                    <a:lnTo>
                      <a:pt x="322" y="135"/>
                    </a:lnTo>
                    <a:lnTo>
                      <a:pt x="317" y="143"/>
                    </a:lnTo>
                    <a:lnTo>
                      <a:pt x="323" y="145"/>
                    </a:lnTo>
                    <a:lnTo>
                      <a:pt x="329" y="150"/>
                    </a:lnTo>
                    <a:lnTo>
                      <a:pt x="333" y="155"/>
                    </a:lnTo>
                    <a:lnTo>
                      <a:pt x="335" y="161"/>
                    </a:lnTo>
                    <a:lnTo>
                      <a:pt x="340" y="161"/>
                    </a:lnTo>
                    <a:lnTo>
                      <a:pt x="347" y="163"/>
                    </a:lnTo>
                    <a:lnTo>
                      <a:pt x="353" y="167"/>
                    </a:lnTo>
                    <a:lnTo>
                      <a:pt x="359" y="172"/>
                    </a:lnTo>
                    <a:lnTo>
                      <a:pt x="362" y="177"/>
                    </a:lnTo>
                    <a:lnTo>
                      <a:pt x="365" y="184"/>
                    </a:lnTo>
                    <a:lnTo>
                      <a:pt x="365" y="192"/>
                    </a:lnTo>
                    <a:lnTo>
                      <a:pt x="361" y="200"/>
                    </a:lnTo>
                    <a:lnTo>
                      <a:pt x="368" y="200"/>
                    </a:lnTo>
                    <a:lnTo>
                      <a:pt x="375" y="201"/>
                    </a:lnTo>
                    <a:lnTo>
                      <a:pt x="379" y="205"/>
                    </a:lnTo>
                    <a:lnTo>
                      <a:pt x="383" y="209"/>
                    </a:lnTo>
                    <a:lnTo>
                      <a:pt x="386" y="213"/>
                    </a:lnTo>
                    <a:lnTo>
                      <a:pt x="391" y="214"/>
                    </a:lnTo>
                    <a:lnTo>
                      <a:pt x="397" y="214"/>
                    </a:lnTo>
                    <a:lnTo>
                      <a:pt x="403" y="214"/>
                    </a:lnTo>
                    <a:lnTo>
                      <a:pt x="406" y="213"/>
                    </a:lnTo>
                    <a:lnTo>
                      <a:pt x="411" y="213"/>
                    </a:lnTo>
                    <a:lnTo>
                      <a:pt x="416" y="212"/>
                    </a:lnTo>
                    <a:lnTo>
                      <a:pt x="422" y="211"/>
                    </a:lnTo>
                    <a:lnTo>
                      <a:pt x="428" y="209"/>
                    </a:lnTo>
                    <a:lnTo>
                      <a:pt x="434" y="209"/>
                    </a:lnTo>
                    <a:lnTo>
                      <a:pt x="438" y="209"/>
                    </a:lnTo>
                    <a:lnTo>
                      <a:pt x="442" y="211"/>
                    </a:lnTo>
                    <a:lnTo>
                      <a:pt x="447" y="213"/>
                    </a:lnTo>
                    <a:lnTo>
                      <a:pt x="454" y="216"/>
                    </a:lnTo>
                    <a:lnTo>
                      <a:pt x="459" y="220"/>
                    </a:lnTo>
                    <a:lnTo>
                      <a:pt x="462" y="224"/>
                    </a:lnTo>
                    <a:lnTo>
                      <a:pt x="473" y="223"/>
                    </a:lnTo>
                    <a:lnTo>
                      <a:pt x="483" y="223"/>
                    </a:lnTo>
                    <a:lnTo>
                      <a:pt x="490" y="226"/>
                    </a:lnTo>
                    <a:lnTo>
                      <a:pt x="496" y="229"/>
                    </a:lnTo>
                    <a:lnTo>
                      <a:pt x="497" y="232"/>
                    </a:lnTo>
                    <a:lnTo>
                      <a:pt x="497" y="235"/>
                    </a:lnTo>
                    <a:lnTo>
                      <a:pt x="496" y="238"/>
                    </a:lnTo>
                    <a:lnTo>
                      <a:pt x="493" y="242"/>
                    </a:lnTo>
                    <a:lnTo>
                      <a:pt x="500" y="239"/>
                    </a:lnTo>
                    <a:lnTo>
                      <a:pt x="506" y="237"/>
                    </a:lnTo>
                    <a:lnTo>
                      <a:pt x="511" y="236"/>
                    </a:lnTo>
                    <a:lnTo>
                      <a:pt x="513" y="236"/>
                    </a:lnTo>
                    <a:lnTo>
                      <a:pt x="518" y="241"/>
                    </a:lnTo>
                    <a:lnTo>
                      <a:pt x="528" y="249"/>
                    </a:lnTo>
                    <a:lnTo>
                      <a:pt x="538" y="257"/>
                    </a:lnTo>
                    <a:lnTo>
                      <a:pt x="542" y="261"/>
                    </a:lnTo>
                    <a:lnTo>
                      <a:pt x="541" y="266"/>
                    </a:lnTo>
                    <a:lnTo>
                      <a:pt x="538" y="272"/>
                    </a:lnTo>
                    <a:lnTo>
                      <a:pt x="536" y="278"/>
                    </a:lnTo>
                    <a:lnTo>
                      <a:pt x="534" y="283"/>
                    </a:lnTo>
                    <a:lnTo>
                      <a:pt x="541" y="285"/>
                    </a:lnTo>
                    <a:lnTo>
                      <a:pt x="549" y="289"/>
                    </a:lnTo>
                    <a:lnTo>
                      <a:pt x="556" y="292"/>
                    </a:lnTo>
                    <a:lnTo>
                      <a:pt x="564" y="298"/>
                    </a:lnTo>
                    <a:lnTo>
                      <a:pt x="569" y="303"/>
                    </a:lnTo>
                    <a:lnTo>
                      <a:pt x="574" y="308"/>
                    </a:lnTo>
                    <a:lnTo>
                      <a:pt x="578" y="314"/>
                    </a:lnTo>
                    <a:lnTo>
                      <a:pt x="579" y="320"/>
                    </a:lnTo>
                    <a:lnTo>
                      <a:pt x="587" y="320"/>
                    </a:lnTo>
                    <a:lnTo>
                      <a:pt x="596" y="326"/>
                    </a:lnTo>
                    <a:lnTo>
                      <a:pt x="601" y="336"/>
                    </a:lnTo>
                    <a:lnTo>
                      <a:pt x="601" y="353"/>
                    </a:lnTo>
                    <a:lnTo>
                      <a:pt x="605" y="356"/>
                    </a:lnTo>
                    <a:lnTo>
                      <a:pt x="610" y="361"/>
                    </a:lnTo>
                    <a:lnTo>
                      <a:pt x="611" y="368"/>
                    </a:lnTo>
                    <a:lnTo>
                      <a:pt x="611" y="376"/>
                    </a:lnTo>
                    <a:lnTo>
                      <a:pt x="624" y="381"/>
                    </a:lnTo>
                    <a:lnTo>
                      <a:pt x="633" y="390"/>
                    </a:lnTo>
                    <a:lnTo>
                      <a:pt x="635" y="404"/>
                    </a:lnTo>
                    <a:lnTo>
                      <a:pt x="627" y="421"/>
                    </a:lnTo>
                    <a:lnTo>
                      <a:pt x="634" y="422"/>
                    </a:lnTo>
                    <a:lnTo>
                      <a:pt x="641" y="425"/>
                    </a:lnTo>
                    <a:lnTo>
                      <a:pt x="648" y="429"/>
                    </a:lnTo>
                    <a:lnTo>
                      <a:pt x="652" y="434"/>
                    </a:lnTo>
                    <a:lnTo>
                      <a:pt x="656" y="440"/>
                    </a:lnTo>
                    <a:lnTo>
                      <a:pt x="656" y="445"/>
                    </a:lnTo>
                    <a:lnTo>
                      <a:pt x="653" y="451"/>
                    </a:lnTo>
                    <a:lnTo>
                      <a:pt x="648" y="458"/>
                    </a:lnTo>
                    <a:lnTo>
                      <a:pt x="657" y="475"/>
                    </a:lnTo>
                    <a:lnTo>
                      <a:pt x="662" y="494"/>
                    </a:lnTo>
                    <a:lnTo>
                      <a:pt x="662" y="510"/>
                    </a:lnTo>
                    <a:lnTo>
                      <a:pt x="657" y="522"/>
                    </a:lnTo>
                    <a:lnTo>
                      <a:pt x="650" y="532"/>
                    </a:lnTo>
                    <a:lnTo>
                      <a:pt x="647" y="538"/>
                    </a:lnTo>
                    <a:lnTo>
                      <a:pt x="645" y="544"/>
                    </a:lnTo>
                    <a:lnTo>
                      <a:pt x="647" y="550"/>
                    </a:lnTo>
                    <a:lnTo>
                      <a:pt x="648" y="558"/>
                    </a:lnTo>
                    <a:lnTo>
                      <a:pt x="647" y="567"/>
                    </a:lnTo>
                    <a:lnTo>
                      <a:pt x="642" y="576"/>
                    </a:lnTo>
                    <a:lnTo>
                      <a:pt x="632" y="583"/>
                    </a:lnTo>
                    <a:lnTo>
                      <a:pt x="634" y="601"/>
                    </a:lnTo>
                    <a:lnTo>
                      <a:pt x="632" y="617"/>
                    </a:lnTo>
                    <a:lnTo>
                      <a:pt x="622" y="629"/>
                    </a:lnTo>
                    <a:lnTo>
                      <a:pt x="605" y="633"/>
                    </a:lnTo>
                    <a:lnTo>
                      <a:pt x="603" y="637"/>
                    </a:lnTo>
                    <a:lnTo>
                      <a:pt x="599" y="643"/>
                    </a:lnTo>
                    <a:lnTo>
                      <a:pt x="596" y="648"/>
                    </a:lnTo>
                    <a:lnTo>
                      <a:pt x="591" y="652"/>
                    </a:lnTo>
                    <a:lnTo>
                      <a:pt x="587" y="656"/>
                    </a:lnTo>
                    <a:lnTo>
                      <a:pt x="580" y="658"/>
                    </a:lnTo>
                    <a:lnTo>
                      <a:pt x="574" y="658"/>
                    </a:lnTo>
                    <a:lnTo>
                      <a:pt x="566" y="657"/>
                    </a:lnTo>
                    <a:lnTo>
                      <a:pt x="565" y="662"/>
                    </a:lnTo>
                    <a:lnTo>
                      <a:pt x="566" y="667"/>
                    </a:lnTo>
                    <a:lnTo>
                      <a:pt x="568" y="673"/>
                    </a:lnTo>
                    <a:lnTo>
                      <a:pt x="574" y="678"/>
                    </a:lnTo>
                    <a:lnTo>
                      <a:pt x="567" y="674"/>
                    </a:lnTo>
                    <a:lnTo>
                      <a:pt x="560" y="672"/>
                    </a:lnTo>
                    <a:lnTo>
                      <a:pt x="553" y="668"/>
                    </a:lnTo>
                    <a:lnTo>
                      <a:pt x="548" y="665"/>
                    </a:lnTo>
                    <a:lnTo>
                      <a:pt x="542" y="662"/>
                    </a:lnTo>
                    <a:lnTo>
                      <a:pt x="538" y="656"/>
                    </a:lnTo>
                    <a:lnTo>
                      <a:pt x="536" y="650"/>
                    </a:lnTo>
                    <a:lnTo>
                      <a:pt x="535" y="643"/>
                    </a:lnTo>
                    <a:lnTo>
                      <a:pt x="527" y="642"/>
                    </a:lnTo>
                    <a:lnTo>
                      <a:pt x="516" y="639"/>
                    </a:lnTo>
                    <a:lnTo>
                      <a:pt x="508" y="632"/>
                    </a:lnTo>
                    <a:lnTo>
                      <a:pt x="502" y="624"/>
                    </a:lnTo>
                    <a:lnTo>
                      <a:pt x="497" y="639"/>
                    </a:lnTo>
                    <a:lnTo>
                      <a:pt x="475" y="622"/>
                    </a:lnTo>
                    <a:lnTo>
                      <a:pt x="477" y="634"/>
                    </a:lnTo>
                    <a:lnTo>
                      <a:pt x="482" y="647"/>
                    </a:lnTo>
                    <a:lnTo>
                      <a:pt x="489" y="658"/>
                    </a:lnTo>
                    <a:lnTo>
                      <a:pt x="497" y="666"/>
                    </a:lnTo>
                    <a:lnTo>
                      <a:pt x="488" y="668"/>
                    </a:lnTo>
                    <a:lnTo>
                      <a:pt x="479" y="671"/>
                    </a:lnTo>
                    <a:lnTo>
                      <a:pt x="469" y="671"/>
                    </a:lnTo>
                    <a:lnTo>
                      <a:pt x="460" y="671"/>
                    </a:lnTo>
                    <a:lnTo>
                      <a:pt x="451" y="671"/>
                    </a:lnTo>
                    <a:lnTo>
                      <a:pt x="443" y="668"/>
                    </a:lnTo>
                    <a:lnTo>
                      <a:pt x="436" y="665"/>
                    </a:lnTo>
                    <a:lnTo>
                      <a:pt x="431" y="659"/>
                    </a:lnTo>
                    <a:lnTo>
                      <a:pt x="426" y="663"/>
                    </a:lnTo>
                    <a:lnTo>
                      <a:pt x="420" y="666"/>
                    </a:lnTo>
                    <a:lnTo>
                      <a:pt x="413" y="668"/>
                    </a:lnTo>
                    <a:lnTo>
                      <a:pt x="405" y="670"/>
                    </a:lnTo>
                    <a:lnTo>
                      <a:pt x="399" y="670"/>
                    </a:lnTo>
                    <a:lnTo>
                      <a:pt x="392" y="668"/>
                    </a:lnTo>
                    <a:lnTo>
                      <a:pt x="388" y="666"/>
                    </a:lnTo>
                    <a:lnTo>
                      <a:pt x="385" y="660"/>
                    </a:lnTo>
                    <a:lnTo>
                      <a:pt x="378" y="660"/>
                    </a:lnTo>
                    <a:lnTo>
                      <a:pt x="371" y="659"/>
                    </a:lnTo>
                    <a:lnTo>
                      <a:pt x="366" y="659"/>
                    </a:lnTo>
                    <a:lnTo>
                      <a:pt x="359" y="657"/>
                    </a:lnTo>
                    <a:lnTo>
                      <a:pt x="354" y="655"/>
                    </a:lnTo>
                    <a:lnTo>
                      <a:pt x="348" y="651"/>
                    </a:lnTo>
                    <a:lnTo>
                      <a:pt x="345" y="645"/>
                    </a:lnTo>
                    <a:lnTo>
                      <a:pt x="343" y="640"/>
                    </a:lnTo>
                    <a:lnTo>
                      <a:pt x="336" y="644"/>
                    </a:lnTo>
                    <a:lnTo>
                      <a:pt x="328" y="648"/>
                    </a:lnTo>
                    <a:lnTo>
                      <a:pt x="321" y="651"/>
                    </a:lnTo>
                    <a:lnTo>
                      <a:pt x="314" y="652"/>
                    </a:lnTo>
                    <a:lnTo>
                      <a:pt x="307" y="652"/>
                    </a:lnTo>
                    <a:lnTo>
                      <a:pt x="300" y="650"/>
                    </a:lnTo>
                    <a:lnTo>
                      <a:pt x="294" y="647"/>
                    </a:lnTo>
                    <a:lnTo>
                      <a:pt x="290" y="641"/>
                    </a:lnTo>
                    <a:lnTo>
                      <a:pt x="283" y="648"/>
                    </a:lnTo>
                    <a:lnTo>
                      <a:pt x="275" y="649"/>
                    </a:lnTo>
                    <a:lnTo>
                      <a:pt x="267" y="645"/>
                    </a:lnTo>
                    <a:lnTo>
                      <a:pt x="260" y="634"/>
                    </a:lnTo>
                    <a:lnTo>
                      <a:pt x="253" y="640"/>
                    </a:lnTo>
                    <a:lnTo>
                      <a:pt x="242" y="643"/>
                    </a:lnTo>
                    <a:lnTo>
                      <a:pt x="231" y="643"/>
                    </a:lnTo>
                    <a:lnTo>
                      <a:pt x="219" y="641"/>
                    </a:lnTo>
                    <a:lnTo>
                      <a:pt x="209" y="635"/>
                    </a:lnTo>
                    <a:lnTo>
                      <a:pt x="201" y="626"/>
                    </a:lnTo>
                    <a:lnTo>
                      <a:pt x="196" y="612"/>
                    </a:lnTo>
                    <a:lnTo>
                      <a:pt x="199" y="595"/>
                    </a:lnTo>
                    <a:lnTo>
                      <a:pt x="188" y="595"/>
                    </a:lnTo>
                    <a:lnTo>
                      <a:pt x="181" y="591"/>
                    </a:lnTo>
                    <a:lnTo>
                      <a:pt x="179" y="581"/>
                    </a:lnTo>
                    <a:lnTo>
                      <a:pt x="184" y="561"/>
                    </a:lnTo>
                    <a:lnTo>
                      <a:pt x="176" y="561"/>
                    </a:lnTo>
                    <a:lnTo>
                      <a:pt x="165" y="561"/>
                    </a:lnTo>
                    <a:lnTo>
                      <a:pt x="155" y="561"/>
                    </a:lnTo>
                    <a:lnTo>
                      <a:pt x="145" y="559"/>
                    </a:lnTo>
                    <a:lnTo>
                      <a:pt x="135" y="556"/>
                    </a:lnTo>
                    <a:lnTo>
                      <a:pt x="129" y="550"/>
                    </a:lnTo>
                    <a:lnTo>
                      <a:pt x="125" y="541"/>
                    </a:lnTo>
                    <a:lnTo>
                      <a:pt x="125" y="527"/>
                    </a:lnTo>
                    <a:lnTo>
                      <a:pt x="114" y="527"/>
                    </a:lnTo>
                    <a:lnTo>
                      <a:pt x="103" y="521"/>
                    </a:lnTo>
                    <a:lnTo>
                      <a:pt x="96" y="512"/>
                    </a:lnTo>
                    <a:lnTo>
                      <a:pt x="94" y="499"/>
                    </a:lnTo>
                    <a:lnTo>
                      <a:pt x="88" y="498"/>
                    </a:lnTo>
                    <a:lnTo>
                      <a:pt x="82" y="495"/>
                    </a:lnTo>
                    <a:lnTo>
                      <a:pt x="77" y="491"/>
                    </a:lnTo>
                    <a:lnTo>
                      <a:pt x="71" y="487"/>
                    </a:lnTo>
                    <a:lnTo>
                      <a:pt x="66" y="481"/>
                    </a:lnTo>
                    <a:lnTo>
                      <a:pt x="63" y="475"/>
                    </a:lnTo>
                    <a:lnTo>
                      <a:pt x="61" y="469"/>
                    </a:lnTo>
                    <a:lnTo>
                      <a:pt x="59" y="464"/>
                    </a:lnTo>
                    <a:lnTo>
                      <a:pt x="51" y="466"/>
                    </a:lnTo>
                    <a:lnTo>
                      <a:pt x="44" y="464"/>
                    </a:lnTo>
                    <a:lnTo>
                      <a:pt x="40" y="457"/>
                    </a:lnTo>
                    <a:lnTo>
                      <a:pt x="40" y="441"/>
                    </a:lnTo>
                    <a:lnTo>
                      <a:pt x="28" y="442"/>
                    </a:lnTo>
                    <a:lnTo>
                      <a:pt x="21" y="440"/>
                    </a:lnTo>
                    <a:lnTo>
                      <a:pt x="18" y="430"/>
                    </a:lnTo>
                    <a:lnTo>
                      <a:pt x="21" y="413"/>
                    </a:lnTo>
                    <a:lnTo>
                      <a:pt x="12" y="411"/>
                    </a:lnTo>
                    <a:lnTo>
                      <a:pt x="8" y="403"/>
                    </a:lnTo>
                    <a:lnTo>
                      <a:pt x="8" y="392"/>
                    </a:lnTo>
                    <a:lnTo>
                      <a:pt x="11" y="381"/>
                    </a:lnTo>
                    <a:lnTo>
                      <a:pt x="4" y="373"/>
                    </a:lnTo>
                    <a:lnTo>
                      <a:pt x="0" y="366"/>
                    </a:lnTo>
                    <a:lnTo>
                      <a:pt x="1" y="357"/>
                    </a:lnTo>
                    <a:lnTo>
                      <a:pt x="9" y="348"/>
                    </a:lnTo>
                    <a:lnTo>
                      <a:pt x="4" y="342"/>
                    </a:lnTo>
                    <a:lnTo>
                      <a:pt x="2" y="335"/>
                    </a:lnTo>
                    <a:lnTo>
                      <a:pt x="1" y="328"/>
                    </a:lnTo>
                    <a:lnTo>
                      <a:pt x="1" y="320"/>
                    </a:lnTo>
                    <a:lnTo>
                      <a:pt x="4" y="311"/>
                    </a:lnTo>
                    <a:lnTo>
                      <a:pt x="9" y="300"/>
                    </a:lnTo>
                    <a:lnTo>
                      <a:pt x="17" y="290"/>
                    </a:lnTo>
                    <a:lnTo>
                      <a:pt x="28" y="278"/>
                    </a:lnTo>
                    <a:lnTo>
                      <a:pt x="23" y="273"/>
                    </a:lnTo>
                    <a:lnTo>
                      <a:pt x="20" y="266"/>
                    </a:lnTo>
                    <a:lnTo>
                      <a:pt x="21" y="258"/>
                    </a:lnTo>
                    <a:lnTo>
                      <a:pt x="25" y="250"/>
                    </a:lnTo>
                    <a:lnTo>
                      <a:pt x="26" y="242"/>
                    </a:lnTo>
                    <a:lnTo>
                      <a:pt x="28" y="234"/>
                    </a:lnTo>
                    <a:lnTo>
                      <a:pt x="33" y="226"/>
                    </a:lnTo>
                    <a:lnTo>
                      <a:pt x="40" y="222"/>
                    </a:lnTo>
                    <a:lnTo>
                      <a:pt x="39" y="218"/>
                    </a:lnTo>
                    <a:lnTo>
                      <a:pt x="38" y="212"/>
                    </a:lnTo>
                    <a:lnTo>
                      <a:pt x="35" y="208"/>
                    </a:lnTo>
                    <a:lnTo>
                      <a:pt x="34" y="206"/>
                    </a:lnTo>
                    <a:lnTo>
                      <a:pt x="33" y="204"/>
                    </a:lnTo>
                    <a:lnTo>
                      <a:pt x="32" y="200"/>
                    </a:lnTo>
                    <a:lnTo>
                      <a:pt x="31" y="198"/>
                    </a:lnTo>
                    <a:lnTo>
                      <a:pt x="30" y="196"/>
                    </a:lnTo>
                    <a:lnTo>
                      <a:pt x="30" y="192"/>
                    </a:lnTo>
                    <a:lnTo>
                      <a:pt x="30" y="189"/>
                    </a:lnTo>
                    <a:lnTo>
                      <a:pt x="30" y="186"/>
                    </a:lnTo>
                    <a:lnTo>
                      <a:pt x="31" y="184"/>
                    </a:lnTo>
                    <a:lnTo>
                      <a:pt x="26" y="185"/>
                    </a:lnTo>
                    <a:lnTo>
                      <a:pt x="21" y="183"/>
                    </a:lnTo>
                    <a:lnTo>
                      <a:pt x="20" y="176"/>
                    </a:lnTo>
                    <a:lnTo>
                      <a:pt x="25" y="159"/>
                    </a:lnTo>
                    <a:lnTo>
                      <a:pt x="20" y="152"/>
                    </a:lnTo>
                    <a:lnTo>
                      <a:pt x="16" y="146"/>
                    </a:lnTo>
                    <a:lnTo>
                      <a:pt x="11" y="140"/>
                    </a:lnTo>
                    <a:lnTo>
                      <a:pt x="6" y="1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07" name="Freeform 11"/>
              <p:cNvSpPr>
                <a:spLocks/>
              </p:cNvSpPr>
              <p:nvPr/>
            </p:nvSpPr>
            <p:spPr bwMode="auto">
              <a:xfrm>
                <a:off x="2044" y="2008"/>
                <a:ext cx="24" cy="17"/>
              </a:xfrm>
              <a:custGeom>
                <a:avLst/>
                <a:gdLst>
                  <a:gd name="T0" fmla="*/ 6 w 49"/>
                  <a:gd name="T1" fmla="*/ 4 h 34"/>
                  <a:gd name="T2" fmla="*/ 9 w 49"/>
                  <a:gd name="T3" fmla="*/ 1 h 34"/>
                  <a:gd name="T4" fmla="*/ 13 w 49"/>
                  <a:gd name="T5" fmla="*/ 0 h 34"/>
                  <a:gd name="T6" fmla="*/ 16 w 49"/>
                  <a:gd name="T7" fmla="*/ 0 h 34"/>
                  <a:gd name="T8" fmla="*/ 18 w 49"/>
                  <a:gd name="T9" fmla="*/ 1 h 34"/>
                  <a:gd name="T10" fmla="*/ 20 w 49"/>
                  <a:gd name="T11" fmla="*/ 2 h 34"/>
                  <a:gd name="T12" fmla="*/ 22 w 49"/>
                  <a:gd name="T13" fmla="*/ 4 h 34"/>
                  <a:gd name="T14" fmla="*/ 23 w 49"/>
                  <a:gd name="T15" fmla="*/ 7 h 34"/>
                  <a:gd name="T16" fmla="*/ 23 w 49"/>
                  <a:gd name="T17" fmla="*/ 9 h 34"/>
                  <a:gd name="T18" fmla="*/ 24 w 49"/>
                  <a:gd name="T19" fmla="*/ 11 h 34"/>
                  <a:gd name="T20" fmla="*/ 24 w 49"/>
                  <a:gd name="T21" fmla="*/ 13 h 34"/>
                  <a:gd name="T22" fmla="*/ 22 w 49"/>
                  <a:gd name="T23" fmla="*/ 15 h 34"/>
                  <a:gd name="T24" fmla="*/ 19 w 49"/>
                  <a:gd name="T25" fmla="*/ 17 h 34"/>
                  <a:gd name="T26" fmla="*/ 17 w 49"/>
                  <a:gd name="T27" fmla="*/ 17 h 34"/>
                  <a:gd name="T28" fmla="*/ 14 w 49"/>
                  <a:gd name="T29" fmla="*/ 17 h 34"/>
                  <a:gd name="T30" fmla="*/ 11 w 49"/>
                  <a:gd name="T31" fmla="*/ 17 h 34"/>
                  <a:gd name="T32" fmla="*/ 9 w 49"/>
                  <a:gd name="T33" fmla="*/ 17 h 34"/>
                  <a:gd name="T34" fmla="*/ 6 w 49"/>
                  <a:gd name="T35" fmla="*/ 17 h 34"/>
                  <a:gd name="T36" fmla="*/ 3 w 49"/>
                  <a:gd name="T37" fmla="*/ 16 h 34"/>
                  <a:gd name="T38" fmla="*/ 2 w 49"/>
                  <a:gd name="T39" fmla="*/ 16 h 34"/>
                  <a:gd name="T40" fmla="*/ 0 w 49"/>
                  <a:gd name="T41" fmla="*/ 15 h 34"/>
                  <a:gd name="T42" fmla="*/ 1 w 49"/>
                  <a:gd name="T43" fmla="*/ 13 h 34"/>
                  <a:gd name="T44" fmla="*/ 1 w 49"/>
                  <a:gd name="T45" fmla="*/ 11 h 34"/>
                  <a:gd name="T46" fmla="*/ 2 w 49"/>
                  <a:gd name="T47" fmla="*/ 9 h 34"/>
                  <a:gd name="T48" fmla="*/ 3 w 49"/>
                  <a:gd name="T49" fmla="*/ 7 h 34"/>
                  <a:gd name="T50" fmla="*/ 6 w 49"/>
                  <a:gd name="T51" fmla="*/ 9 h 34"/>
                  <a:gd name="T52" fmla="*/ 8 w 49"/>
                  <a:gd name="T53" fmla="*/ 9 h 34"/>
                  <a:gd name="T54" fmla="*/ 10 w 49"/>
                  <a:gd name="T55" fmla="*/ 9 h 34"/>
                  <a:gd name="T56" fmla="*/ 11 w 49"/>
                  <a:gd name="T57" fmla="*/ 8 h 34"/>
                  <a:gd name="T58" fmla="*/ 12 w 49"/>
                  <a:gd name="T59" fmla="*/ 7 h 34"/>
                  <a:gd name="T60" fmla="*/ 11 w 49"/>
                  <a:gd name="T61" fmla="*/ 5 h 34"/>
                  <a:gd name="T62" fmla="*/ 10 w 49"/>
                  <a:gd name="T63" fmla="*/ 4 h 34"/>
                  <a:gd name="T64" fmla="*/ 6 w 49"/>
                  <a:gd name="T65" fmla="*/ 4 h 3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9" h="34">
                    <a:moveTo>
                      <a:pt x="13" y="7"/>
                    </a:moveTo>
                    <a:lnTo>
                      <a:pt x="19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1"/>
                    </a:lnTo>
                    <a:lnTo>
                      <a:pt x="41" y="3"/>
                    </a:lnTo>
                    <a:lnTo>
                      <a:pt x="44" y="7"/>
                    </a:lnTo>
                    <a:lnTo>
                      <a:pt x="46" y="13"/>
                    </a:lnTo>
                    <a:lnTo>
                      <a:pt x="46" y="18"/>
                    </a:lnTo>
                    <a:lnTo>
                      <a:pt x="49" y="21"/>
                    </a:lnTo>
                    <a:lnTo>
                      <a:pt x="48" y="25"/>
                    </a:lnTo>
                    <a:lnTo>
                      <a:pt x="44" y="30"/>
                    </a:lnTo>
                    <a:lnTo>
                      <a:pt x="38" y="33"/>
                    </a:lnTo>
                    <a:lnTo>
                      <a:pt x="34" y="34"/>
                    </a:lnTo>
                    <a:lnTo>
                      <a:pt x="29" y="34"/>
                    </a:lnTo>
                    <a:lnTo>
                      <a:pt x="23" y="34"/>
                    </a:lnTo>
                    <a:lnTo>
                      <a:pt x="18" y="34"/>
                    </a:lnTo>
                    <a:lnTo>
                      <a:pt x="13" y="33"/>
                    </a:lnTo>
                    <a:lnTo>
                      <a:pt x="7" y="32"/>
                    </a:lnTo>
                    <a:lnTo>
                      <a:pt x="4" y="31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7" y="18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5" y="14"/>
                    </a:lnTo>
                    <a:lnTo>
                      <a:pt x="23" y="10"/>
                    </a:lnTo>
                    <a:lnTo>
                      <a:pt x="20" y="8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08" name="Freeform 12"/>
              <p:cNvSpPr>
                <a:spLocks/>
              </p:cNvSpPr>
              <p:nvPr/>
            </p:nvSpPr>
            <p:spPr bwMode="auto">
              <a:xfrm>
                <a:off x="2105" y="2136"/>
                <a:ext cx="21" cy="35"/>
              </a:xfrm>
              <a:custGeom>
                <a:avLst/>
                <a:gdLst>
                  <a:gd name="T0" fmla="*/ 4 w 43"/>
                  <a:gd name="T1" fmla="*/ 0 h 70"/>
                  <a:gd name="T2" fmla="*/ 9 w 43"/>
                  <a:gd name="T3" fmla="*/ 3 h 70"/>
                  <a:gd name="T4" fmla="*/ 11 w 43"/>
                  <a:gd name="T5" fmla="*/ 6 h 70"/>
                  <a:gd name="T6" fmla="*/ 13 w 43"/>
                  <a:gd name="T7" fmla="*/ 8 h 70"/>
                  <a:gd name="T8" fmla="*/ 14 w 43"/>
                  <a:gd name="T9" fmla="*/ 11 h 70"/>
                  <a:gd name="T10" fmla="*/ 14 w 43"/>
                  <a:gd name="T11" fmla="*/ 14 h 70"/>
                  <a:gd name="T12" fmla="*/ 15 w 43"/>
                  <a:gd name="T13" fmla="*/ 16 h 70"/>
                  <a:gd name="T14" fmla="*/ 17 w 43"/>
                  <a:gd name="T15" fmla="*/ 19 h 70"/>
                  <a:gd name="T16" fmla="*/ 21 w 43"/>
                  <a:gd name="T17" fmla="*/ 22 h 70"/>
                  <a:gd name="T18" fmla="*/ 18 w 43"/>
                  <a:gd name="T19" fmla="*/ 23 h 70"/>
                  <a:gd name="T20" fmla="*/ 15 w 43"/>
                  <a:gd name="T21" fmla="*/ 26 h 70"/>
                  <a:gd name="T22" fmla="*/ 13 w 43"/>
                  <a:gd name="T23" fmla="*/ 30 h 70"/>
                  <a:gd name="T24" fmla="*/ 11 w 43"/>
                  <a:gd name="T25" fmla="*/ 35 h 70"/>
                  <a:gd name="T26" fmla="*/ 11 w 43"/>
                  <a:gd name="T27" fmla="*/ 31 h 70"/>
                  <a:gd name="T28" fmla="*/ 11 w 43"/>
                  <a:gd name="T29" fmla="*/ 28 h 70"/>
                  <a:gd name="T30" fmla="*/ 11 w 43"/>
                  <a:gd name="T31" fmla="*/ 25 h 70"/>
                  <a:gd name="T32" fmla="*/ 11 w 43"/>
                  <a:gd name="T33" fmla="*/ 23 h 70"/>
                  <a:gd name="T34" fmla="*/ 10 w 43"/>
                  <a:gd name="T35" fmla="*/ 21 h 70"/>
                  <a:gd name="T36" fmla="*/ 8 w 43"/>
                  <a:gd name="T37" fmla="*/ 19 h 70"/>
                  <a:gd name="T38" fmla="*/ 6 w 43"/>
                  <a:gd name="T39" fmla="*/ 16 h 70"/>
                  <a:gd name="T40" fmla="*/ 6 w 43"/>
                  <a:gd name="T41" fmla="*/ 14 h 70"/>
                  <a:gd name="T42" fmla="*/ 5 w 43"/>
                  <a:gd name="T43" fmla="*/ 16 h 70"/>
                  <a:gd name="T44" fmla="*/ 3 w 43"/>
                  <a:gd name="T45" fmla="*/ 19 h 70"/>
                  <a:gd name="T46" fmla="*/ 3 w 43"/>
                  <a:gd name="T47" fmla="*/ 22 h 70"/>
                  <a:gd name="T48" fmla="*/ 2 w 43"/>
                  <a:gd name="T49" fmla="*/ 25 h 70"/>
                  <a:gd name="T50" fmla="*/ 1 w 43"/>
                  <a:gd name="T51" fmla="*/ 22 h 70"/>
                  <a:gd name="T52" fmla="*/ 1 w 43"/>
                  <a:gd name="T53" fmla="*/ 18 h 70"/>
                  <a:gd name="T54" fmla="*/ 0 w 43"/>
                  <a:gd name="T55" fmla="*/ 15 h 70"/>
                  <a:gd name="T56" fmla="*/ 0 w 43"/>
                  <a:gd name="T57" fmla="*/ 12 h 70"/>
                  <a:gd name="T58" fmla="*/ 1 w 43"/>
                  <a:gd name="T59" fmla="*/ 10 h 70"/>
                  <a:gd name="T60" fmla="*/ 2 w 43"/>
                  <a:gd name="T61" fmla="*/ 6 h 70"/>
                  <a:gd name="T62" fmla="*/ 3 w 43"/>
                  <a:gd name="T63" fmla="*/ 3 h 70"/>
                  <a:gd name="T64" fmla="*/ 4 w 43"/>
                  <a:gd name="T65" fmla="*/ 0 h 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3" h="70">
                    <a:moveTo>
                      <a:pt x="9" y="0"/>
                    </a:moveTo>
                    <a:lnTo>
                      <a:pt x="18" y="5"/>
                    </a:lnTo>
                    <a:lnTo>
                      <a:pt x="23" y="11"/>
                    </a:lnTo>
                    <a:lnTo>
                      <a:pt x="26" y="15"/>
                    </a:lnTo>
                    <a:lnTo>
                      <a:pt x="28" y="21"/>
                    </a:lnTo>
                    <a:lnTo>
                      <a:pt x="28" y="27"/>
                    </a:lnTo>
                    <a:lnTo>
                      <a:pt x="30" y="32"/>
                    </a:lnTo>
                    <a:lnTo>
                      <a:pt x="35" y="38"/>
                    </a:lnTo>
                    <a:lnTo>
                      <a:pt x="43" y="44"/>
                    </a:lnTo>
                    <a:lnTo>
                      <a:pt x="36" y="46"/>
                    </a:lnTo>
                    <a:lnTo>
                      <a:pt x="30" y="51"/>
                    </a:lnTo>
                    <a:lnTo>
                      <a:pt x="26" y="59"/>
                    </a:lnTo>
                    <a:lnTo>
                      <a:pt x="23" y="70"/>
                    </a:lnTo>
                    <a:lnTo>
                      <a:pt x="22" y="62"/>
                    </a:lnTo>
                    <a:lnTo>
                      <a:pt x="22" y="55"/>
                    </a:lnTo>
                    <a:lnTo>
                      <a:pt x="22" y="50"/>
                    </a:lnTo>
                    <a:lnTo>
                      <a:pt x="23" y="45"/>
                    </a:lnTo>
                    <a:lnTo>
                      <a:pt x="20" y="42"/>
                    </a:lnTo>
                    <a:lnTo>
                      <a:pt x="17" y="38"/>
                    </a:lnTo>
                    <a:lnTo>
                      <a:pt x="13" y="32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7" y="37"/>
                    </a:lnTo>
                    <a:lnTo>
                      <a:pt x="6" y="43"/>
                    </a:lnTo>
                    <a:lnTo>
                      <a:pt x="5" y="49"/>
                    </a:lnTo>
                    <a:lnTo>
                      <a:pt x="3" y="43"/>
                    </a:lnTo>
                    <a:lnTo>
                      <a:pt x="2" y="36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5" y="12"/>
                    </a:lnTo>
                    <a:lnTo>
                      <a:pt x="7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09" name="Freeform 13"/>
              <p:cNvSpPr>
                <a:spLocks/>
              </p:cNvSpPr>
              <p:nvPr/>
            </p:nvSpPr>
            <p:spPr bwMode="auto">
              <a:xfrm>
                <a:off x="2132" y="2170"/>
                <a:ext cx="139" cy="85"/>
              </a:xfrm>
              <a:custGeom>
                <a:avLst/>
                <a:gdLst>
                  <a:gd name="T0" fmla="*/ 4 w 277"/>
                  <a:gd name="T1" fmla="*/ 6 h 170"/>
                  <a:gd name="T2" fmla="*/ 10 w 277"/>
                  <a:gd name="T3" fmla="*/ 12 h 170"/>
                  <a:gd name="T4" fmla="*/ 21 w 277"/>
                  <a:gd name="T5" fmla="*/ 14 h 170"/>
                  <a:gd name="T6" fmla="*/ 19 w 277"/>
                  <a:gd name="T7" fmla="*/ 27 h 170"/>
                  <a:gd name="T8" fmla="*/ 25 w 277"/>
                  <a:gd name="T9" fmla="*/ 35 h 170"/>
                  <a:gd name="T10" fmla="*/ 35 w 277"/>
                  <a:gd name="T11" fmla="*/ 39 h 170"/>
                  <a:gd name="T12" fmla="*/ 45 w 277"/>
                  <a:gd name="T13" fmla="*/ 42 h 170"/>
                  <a:gd name="T14" fmla="*/ 48 w 277"/>
                  <a:gd name="T15" fmla="*/ 51 h 170"/>
                  <a:gd name="T16" fmla="*/ 57 w 277"/>
                  <a:gd name="T17" fmla="*/ 54 h 170"/>
                  <a:gd name="T18" fmla="*/ 69 w 277"/>
                  <a:gd name="T19" fmla="*/ 54 h 170"/>
                  <a:gd name="T20" fmla="*/ 76 w 277"/>
                  <a:gd name="T21" fmla="*/ 63 h 170"/>
                  <a:gd name="T22" fmla="*/ 87 w 277"/>
                  <a:gd name="T23" fmla="*/ 66 h 170"/>
                  <a:gd name="T24" fmla="*/ 97 w 277"/>
                  <a:gd name="T25" fmla="*/ 65 h 170"/>
                  <a:gd name="T26" fmla="*/ 105 w 277"/>
                  <a:gd name="T27" fmla="*/ 64 h 170"/>
                  <a:gd name="T28" fmla="*/ 107 w 277"/>
                  <a:gd name="T29" fmla="*/ 56 h 170"/>
                  <a:gd name="T30" fmla="*/ 117 w 277"/>
                  <a:gd name="T31" fmla="*/ 55 h 170"/>
                  <a:gd name="T32" fmla="*/ 121 w 277"/>
                  <a:gd name="T33" fmla="*/ 46 h 170"/>
                  <a:gd name="T34" fmla="*/ 121 w 277"/>
                  <a:gd name="T35" fmla="*/ 36 h 170"/>
                  <a:gd name="T36" fmla="*/ 112 w 277"/>
                  <a:gd name="T37" fmla="*/ 13 h 170"/>
                  <a:gd name="T38" fmla="*/ 117 w 277"/>
                  <a:gd name="T39" fmla="*/ 15 h 170"/>
                  <a:gd name="T40" fmla="*/ 123 w 277"/>
                  <a:gd name="T41" fmla="*/ 20 h 170"/>
                  <a:gd name="T42" fmla="*/ 132 w 277"/>
                  <a:gd name="T43" fmla="*/ 22 h 170"/>
                  <a:gd name="T44" fmla="*/ 132 w 277"/>
                  <a:gd name="T45" fmla="*/ 35 h 170"/>
                  <a:gd name="T46" fmla="*/ 134 w 277"/>
                  <a:gd name="T47" fmla="*/ 39 h 170"/>
                  <a:gd name="T48" fmla="*/ 128 w 277"/>
                  <a:gd name="T49" fmla="*/ 40 h 170"/>
                  <a:gd name="T50" fmla="*/ 128 w 277"/>
                  <a:gd name="T51" fmla="*/ 50 h 170"/>
                  <a:gd name="T52" fmla="*/ 131 w 277"/>
                  <a:gd name="T53" fmla="*/ 67 h 170"/>
                  <a:gd name="T54" fmla="*/ 126 w 277"/>
                  <a:gd name="T55" fmla="*/ 66 h 170"/>
                  <a:gd name="T56" fmla="*/ 121 w 277"/>
                  <a:gd name="T57" fmla="*/ 65 h 170"/>
                  <a:gd name="T58" fmla="*/ 111 w 277"/>
                  <a:gd name="T59" fmla="*/ 69 h 170"/>
                  <a:gd name="T60" fmla="*/ 111 w 277"/>
                  <a:gd name="T61" fmla="*/ 76 h 170"/>
                  <a:gd name="T62" fmla="*/ 109 w 277"/>
                  <a:gd name="T63" fmla="*/ 76 h 170"/>
                  <a:gd name="T64" fmla="*/ 106 w 277"/>
                  <a:gd name="T65" fmla="*/ 75 h 170"/>
                  <a:gd name="T66" fmla="*/ 96 w 277"/>
                  <a:gd name="T67" fmla="*/ 76 h 170"/>
                  <a:gd name="T68" fmla="*/ 87 w 277"/>
                  <a:gd name="T69" fmla="*/ 76 h 170"/>
                  <a:gd name="T70" fmla="*/ 82 w 277"/>
                  <a:gd name="T71" fmla="*/ 81 h 170"/>
                  <a:gd name="T72" fmla="*/ 79 w 277"/>
                  <a:gd name="T73" fmla="*/ 80 h 170"/>
                  <a:gd name="T74" fmla="*/ 68 w 277"/>
                  <a:gd name="T75" fmla="*/ 66 h 170"/>
                  <a:gd name="T76" fmla="*/ 69 w 277"/>
                  <a:gd name="T77" fmla="*/ 77 h 170"/>
                  <a:gd name="T78" fmla="*/ 64 w 277"/>
                  <a:gd name="T79" fmla="*/ 77 h 170"/>
                  <a:gd name="T80" fmla="*/ 56 w 277"/>
                  <a:gd name="T81" fmla="*/ 70 h 170"/>
                  <a:gd name="T82" fmla="*/ 48 w 277"/>
                  <a:gd name="T83" fmla="*/ 66 h 170"/>
                  <a:gd name="T84" fmla="*/ 48 w 277"/>
                  <a:gd name="T85" fmla="*/ 72 h 170"/>
                  <a:gd name="T86" fmla="*/ 44 w 277"/>
                  <a:gd name="T87" fmla="*/ 66 h 170"/>
                  <a:gd name="T88" fmla="*/ 40 w 277"/>
                  <a:gd name="T89" fmla="*/ 58 h 170"/>
                  <a:gd name="T90" fmla="*/ 27 w 277"/>
                  <a:gd name="T91" fmla="*/ 64 h 170"/>
                  <a:gd name="T92" fmla="*/ 36 w 277"/>
                  <a:gd name="T93" fmla="*/ 52 h 170"/>
                  <a:gd name="T94" fmla="*/ 31 w 277"/>
                  <a:gd name="T95" fmla="*/ 51 h 170"/>
                  <a:gd name="T96" fmla="*/ 24 w 277"/>
                  <a:gd name="T97" fmla="*/ 51 h 170"/>
                  <a:gd name="T98" fmla="*/ 26 w 277"/>
                  <a:gd name="T99" fmla="*/ 41 h 170"/>
                  <a:gd name="T100" fmla="*/ 20 w 277"/>
                  <a:gd name="T101" fmla="*/ 40 h 170"/>
                  <a:gd name="T102" fmla="*/ 17 w 277"/>
                  <a:gd name="T103" fmla="*/ 43 h 170"/>
                  <a:gd name="T104" fmla="*/ 13 w 277"/>
                  <a:gd name="T105" fmla="*/ 42 h 170"/>
                  <a:gd name="T106" fmla="*/ 11 w 277"/>
                  <a:gd name="T107" fmla="*/ 18 h 170"/>
                  <a:gd name="T108" fmla="*/ 3 w 277"/>
                  <a:gd name="T109" fmla="*/ 22 h 170"/>
                  <a:gd name="T110" fmla="*/ 1 w 277"/>
                  <a:gd name="T111" fmla="*/ 21 h 170"/>
                  <a:gd name="T112" fmla="*/ 1 w 277"/>
                  <a:gd name="T113" fmla="*/ 0 h 17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77" h="170">
                    <a:moveTo>
                      <a:pt x="2" y="0"/>
                    </a:moveTo>
                    <a:lnTo>
                      <a:pt x="4" y="7"/>
                    </a:lnTo>
                    <a:lnTo>
                      <a:pt x="8" y="12"/>
                    </a:lnTo>
                    <a:lnTo>
                      <a:pt x="11" y="16"/>
                    </a:lnTo>
                    <a:lnTo>
                      <a:pt x="16" y="20"/>
                    </a:lnTo>
                    <a:lnTo>
                      <a:pt x="20" y="23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42" y="28"/>
                    </a:lnTo>
                    <a:lnTo>
                      <a:pt x="39" y="37"/>
                    </a:lnTo>
                    <a:lnTo>
                      <a:pt x="38" y="45"/>
                    </a:lnTo>
                    <a:lnTo>
                      <a:pt x="38" y="53"/>
                    </a:lnTo>
                    <a:lnTo>
                      <a:pt x="40" y="60"/>
                    </a:lnTo>
                    <a:lnTo>
                      <a:pt x="43" y="66"/>
                    </a:lnTo>
                    <a:lnTo>
                      <a:pt x="49" y="69"/>
                    </a:lnTo>
                    <a:lnTo>
                      <a:pt x="57" y="71"/>
                    </a:lnTo>
                    <a:lnTo>
                      <a:pt x="66" y="70"/>
                    </a:lnTo>
                    <a:lnTo>
                      <a:pt x="69" y="78"/>
                    </a:lnTo>
                    <a:lnTo>
                      <a:pt x="73" y="84"/>
                    </a:lnTo>
                    <a:lnTo>
                      <a:pt x="80" y="85"/>
                    </a:lnTo>
                    <a:lnTo>
                      <a:pt x="89" y="83"/>
                    </a:lnTo>
                    <a:lnTo>
                      <a:pt x="89" y="90"/>
                    </a:lnTo>
                    <a:lnTo>
                      <a:pt x="92" y="96"/>
                    </a:lnTo>
                    <a:lnTo>
                      <a:pt x="95" y="101"/>
                    </a:lnTo>
                    <a:lnTo>
                      <a:pt x="100" y="105"/>
                    </a:lnTo>
                    <a:lnTo>
                      <a:pt x="105" y="107"/>
                    </a:lnTo>
                    <a:lnTo>
                      <a:pt x="114" y="107"/>
                    </a:lnTo>
                    <a:lnTo>
                      <a:pt x="124" y="105"/>
                    </a:lnTo>
                    <a:lnTo>
                      <a:pt x="137" y="100"/>
                    </a:lnTo>
                    <a:lnTo>
                      <a:pt x="138" y="107"/>
                    </a:lnTo>
                    <a:lnTo>
                      <a:pt x="141" y="113"/>
                    </a:lnTo>
                    <a:lnTo>
                      <a:pt x="146" y="120"/>
                    </a:lnTo>
                    <a:lnTo>
                      <a:pt x="152" y="126"/>
                    </a:lnTo>
                    <a:lnTo>
                      <a:pt x="157" y="130"/>
                    </a:lnTo>
                    <a:lnTo>
                      <a:pt x="165" y="131"/>
                    </a:lnTo>
                    <a:lnTo>
                      <a:pt x="173" y="131"/>
                    </a:lnTo>
                    <a:lnTo>
                      <a:pt x="183" y="127"/>
                    </a:lnTo>
                    <a:lnTo>
                      <a:pt x="188" y="129"/>
                    </a:lnTo>
                    <a:lnTo>
                      <a:pt x="194" y="130"/>
                    </a:lnTo>
                    <a:lnTo>
                      <a:pt x="200" y="130"/>
                    </a:lnTo>
                    <a:lnTo>
                      <a:pt x="206" y="129"/>
                    </a:lnTo>
                    <a:lnTo>
                      <a:pt x="209" y="127"/>
                    </a:lnTo>
                    <a:lnTo>
                      <a:pt x="213" y="123"/>
                    </a:lnTo>
                    <a:lnTo>
                      <a:pt x="214" y="117"/>
                    </a:lnTo>
                    <a:lnTo>
                      <a:pt x="214" y="111"/>
                    </a:lnTo>
                    <a:lnTo>
                      <a:pt x="221" y="112"/>
                    </a:lnTo>
                    <a:lnTo>
                      <a:pt x="228" y="112"/>
                    </a:lnTo>
                    <a:lnTo>
                      <a:pt x="233" y="109"/>
                    </a:lnTo>
                    <a:lnTo>
                      <a:pt x="238" y="105"/>
                    </a:lnTo>
                    <a:lnTo>
                      <a:pt x="240" y="99"/>
                    </a:lnTo>
                    <a:lnTo>
                      <a:pt x="241" y="92"/>
                    </a:lnTo>
                    <a:lnTo>
                      <a:pt x="239" y="84"/>
                    </a:lnTo>
                    <a:lnTo>
                      <a:pt x="234" y="76"/>
                    </a:lnTo>
                    <a:lnTo>
                      <a:pt x="242" y="71"/>
                    </a:lnTo>
                    <a:lnTo>
                      <a:pt x="245" y="60"/>
                    </a:lnTo>
                    <a:lnTo>
                      <a:pt x="239" y="44"/>
                    </a:lnTo>
                    <a:lnTo>
                      <a:pt x="224" y="25"/>
                    </a:lnTo>
                    <a:lnTo>
                      <a:pt x="228" y="20"/>
                    </a:lnTo>
                    <a:lnTo>
                      <a:pt x="231" y="24"/>
                    </a:lnTo>
                    <a:lnTo>
                      <a:pt x="234" y="29"/>
                    </a:lnTo>
                    <a:lnTo>
                      <a:pt x="238" y="32"/>
                    </a:lnTo>
                    <a:lnTo>
                      <a:pt x="242" y="36"/>
                    </a:lnTo>
                    <a:lnTo>
                      <a:pt x="246" y="39"/>
                    </a:lnTo>
                    <a:lnTo>
                      <a:pt x="252" y="42"/>
                    </a:lnTo>
                    <a:lnTo>
                      <a:pt x="257" y="43"/>
                    </a:lnTo>
                    <a:lnTo>
                      <a:pt x="263" y="43"/>
                    </a:lnTo>
                    <a:lnTo>
                      <a:pt x="259" y="51"/>
                    </a:lnTo>
                    <a:lnTo>
                      <a:pt x="257" y="60"/>
                    </a:lnTo>
                    <a:lnTo>
                      <a:pt x="263" y="70"/>
                    </a:lnTo>
                    <a:lnTo>
                      <a:pt x="277" y="78"/>
                    </a:lnTo>
                    <a:lnTo>
                      <a:pt x="272" y="78"/>
                    </a:lnTo>
                    <a:lnTo>
                      <a:pt x="267" y="78"/>
                    </a:lnTo>
                    <a:lnTo>
                      <a:pt x="261" y="77"/>
                    </a:lnTo>
                    <a:lnTo>
                      <a:pt x="255" y="74"/>
                    </a:lnTo>
                    <a:lnTo>
                      <a:pt x="256" y="80"/>
                    </a:lnTo>
                    <a:lnTo>
                      <a:pt x="257" y="86"/>
                    </a:lnTo>
                    <a:lnTo>
                      <a:pt x="256" y="93"/>
                    </a:lnTo>
                    <a:lnTo>
                      <a:pt x="255" y="99"/>
                    </a:lnTo>
                    <a:lnTo>
                      <a:pt x="260" y="111"/>
                    </a:lnTo>
                    <a:lnTo>
                      <a:pt x="262" y="122"/>
                    </a:lnTo>
                    <a:lnTo>
                      <a:pt x="261" y="134"/>
                    </a:lnTo>
                    <a:lnTo>
                      <a:pt x="256" y="145"/>
                    </a:lnTo>
                    <a:lnTo>
                      <a:pt x="254" y="139"/>
                    </a:lnTo>
                    <a:lnTo>
                      <a:pt x="252" y="132"/>
                    </a:lnTo>
                    <a:lnTo>
                      <a:pt x="248" y="128"/>
                    </a:lnTo>
                    <a:lnTo>
                      <a:pt x="242" y="124"/>
                    </a:lnTo>
                    <a:lnTo>
                      <a:pt x="241" y="130"/>
                    </a:lnTo>
                    <a:lnTo>
                      <a:pt x="238" y="134"/>
                    </a:lnTo>
                    <a:lnTo>
                      <a:pt x="231" y="136"/>
                    </a:lnTo>
                    <a:lnTo>
                      <a:pt x="221" y="137"/>
                    </a:lnTo>
                    <a:lnTo>
                      <a:pt x="221" y="142"/>
                    </a:lnTo>
                    <a:lnTo>
                      <a:pt x="221" y="146"/>
                    </a:lnTo>
                    <a:lnTo>
                      <a:pt x="222" y="151"/>
                    </a:lnTo>
                    <a:lnTo>
                      <a:pt x="223" y="155"/>
                    </a:lnTo>
                    <a:lnTo>
                      <a:pt x="221" y="153"/>
                    </a:lnTo>
                    <a:lnTo>
                      <a:pt x="218" y="151"/>
                    </a:lnTo>
                    <a:lnTo>
                      <a:pt x="217" y="149"/>
                    </a:lnTo>
                    <a:lnTo>
                      <a:pt x="216" y="147"/>
                    </a:lnTo>
                    <a:lnTo>
                      <a:pt x="211" y="149"/>
                    </a:lnTo>
                    <a:lnTo>
                      <a:pt x="206" y="149"/>
                    </a:lnTo>
                    <a:lnTo>
                      <a:pt x="199" y="150"/>
                    </a:lnTo>
                    <a:lnTo>
                      <a:pt x="192" y="151"/>
                    </a:lnTo>
                    <a:lnTo>
                      <a:pt x="185" y="151"/>
                    </a:lnTo>
                    <a:lnTo>
                      <a:pt x="179" y="151"/>
                    </a:lnTo>
                    <a:lnTo>
                      <a:pt x="173" y="151"/>
                    </a:lnTo>
                    <a:lnTo>
                      <a:pt x="170" y="151"/>
                    </a:lnTo>
                    <a:lnTo>
                      <a:pt x="168" y="155"/>
                    </a:lnTo>
                    <a:lnTo>
                      <a:pt x="164" y="161"/>
                    </a:lnTo>
                    <a:lnTo>
                      <a:pt x="160" y="166"/>
                    </a:lnTo>
                    <a:lnTo>
                      <a:pt x="155" y="170"/>
                    </a:lnTo>
                    <a:lnTo>
                      <a:pt x="157" y="159"/>
                    </a:lnTo>
                    <a:lnTo>
                      <a:pt x="155" y="147"/>
                    </a:lnTo>
                    <a:lnTo>
                      <a:pt x="148" y="138"/>
                    </a:lnTo>
                    <a:lnTo>
                      <a:pt x="135" y="131"/>
                    </a:lnTo>
                    <a:lnTo>
                      <a:pt x="138" y="138"/>
                    </a:lnTo>
                    <a:lnTo>
                      <a:pt x="138" y="146"/>
                    </a:lnTo>
                    <a:lnTo>
                      <a:pt x="137" y="154"/>
                    </a:lnTo>
                    <a:lnTo>
                      <a:pt x="132" y="162"/>
                    </a:lnTo>
                    <a:lnTo>
                      <a:pt x="130" y="158"/>
                    </a:lnTo>
                    <a:lnTo>
                      <a:pt x="127" y="153"/>
                    </a:lnTo>
                    <a:lnTo>
                      <a:pt x="123" y="149"/>
                    </a:lnTo>
                    <a:lnTo>
                      <a:pt x="118" y="144"/>
                    </a:lnTo>
                    <a:lnTo>
                      <a:pt x="112" y="139"/>
                    </a:lnTo>
                    <a:lnTo>
                      <a:pt x="107" y="136"/>
                    </a:lnTo>
                    <a:lnTo>
                      <a:pt x="101" y="134"/>
                    </a:lnTo>
                    <a:lnTo>
                      <a:pt x="95" y="131"/>
                    </a:lnTo>
                    <a:lnTo>
                      <a:pt x="95" y="135"/>
                    </a:lnTo>
                    <a:lnTo>
                      <a:pt x="95" y="138"/>
                    </a:lnTo>
                    <a:lnTo>
                      <a:pt x="96" y="143"/>
                    </a:lnTo>
                    <a:lnTo>
                      <a:pt x="97" y="146"/>
                    </a:lnTo>
                    <a:lnTo>
                      <a:pt x="92" y="140"/>
                    </a:lnTo>
                    <a:lnTo>
                      <a:pt x="87" y="132"/>
                    </a:lnTo>
                    <a:lnTo>
                      <a:pt x="85" y="122"/>
                    </a:lnTo>
                    <a:lnTo>
                      <a:pt x="82" y="108"/>
                    </a:lnTo>
                    <a:lnTo>
                      <a:pt x="79" y="116"/>
                    </a:lnTo>
                    <a:lnTo>
                      <a:pt x="73" y="122"/>
                    </a:lnTo>
                    <a:lnTo>
                      <a:pt x="64" y="126"/>
                    </a:lnTo>
                    <a:lnTo>
                      <a:pt x="53" y="127"/>
                    </a:lnTo>
                    <a:lnTo>
                      <a:pt x="62" y="120"/>
                    </a:lnTo>
                    <a:lnTo>
                      <a:pt x="67" y="113"/>
                    </a:lnTo>
                    <a:lnTo>
                      <a:pt x="71" y="103"/>
                    </a:lnTo>
                    <a:lnTo>
                      <a:pt x="69" y="90"/>
                    </a:lnTo>
                    <a:lnTo>
                      <a:pt x="65" y="96"/>
                    </a:lnTo>
                    <a:lnTo>
                      <a:pt x="62" y="101"/>
                    </a:lnTo>
                    <a:lnTo>
                      <a:pt x="56" y="106"/>
                    </a:lnTo>
                    <a:lnTo>
                      <a:pt x="50" y="108"/>
                    </a:lnTo>
                    <a:lnTo>
                      <a:pt x="48" y="101"/>
                    </a:lnTo>
                    <a:lnTo>
                      <a:pt x="48" y="94"/>
                    </a:lnTo>
                    <a:lnTo>
                      <a:pt x="49" y="89"/>
                    </a:lnTo>
                    <a:lnTo>
                      <a:pt x="51" y="82"/>
                    </a:lnTo>
                    <a:lnTo>
                      <a:pt x="47" y="82"/>
                    </a:lnTo>
                    <a:lnTo>
                      <a:pt x="43" y="81"/>
                    </a:lnTo>
                    <a:lnTo>
                      <a:pt x="40" y="80"/>
                    </a:lnTo>
                    <a:lnTo>
                      <a:pt x="39" y="78"/>
                    </a:lnTo>
                    <a:lnTo>
                      <a:pt x="36" y="82"/>
                    </a:lnTo>
                    <a:lnTo>
                      <a:pt x="34" y="86"/>
                    </a:lnTo>
                    <a:lnTo>
                      <a:pt x="31" y="92"/>
                    </a:lnTo>
                    <a:lnTo>
                      <a:pt x="29" y="96"/>
                    </a:lnTo>
                    <a:lnTo>
                      <a:pt x="25" y="83"/>
                    </a:lnTo>
                    <a:lnTo>
                      <a:pt x="20" y="69"/>
                    </a:lnTo>
                    <a:lnTo>
                      <a:pt x="19" y="54"/>
                    </a:lnTo>
                    <a:lnTo>
                      <a:pt x="21" y="36"/>
                    </a:lnTo>
                    <a:lnTo>
                      <a:pt x="15" y="33"/>
                    </a:lnTo>
                    <a:lnTo>
                      <a:pt x="10" y="38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2" y="54"/>
                    </a:lnTo>
                    <a:lnTo>
                      <a:pt x="1" y="42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10" name="Freeform 14"/>
              <p:cNvSpPr>
                <a:spLocks/>
              </p:cNvSpPr>
              <p:nvPr/>
            </p:nvSpPr>
            <p:spPr bwMode="auto">
              <a:xfrm>
                <a:off x="2241" y="2166"/>
                <a:ext cx="12" cy="11"/>
              </a:xfrm>
              <a:custGeom>
                <a:avLst/>
                <a:gdLst>
                  <a:gd name="T0" fmla="*/ 1 w 24"/>
                  <a:gd name="T1" fmla="*/ 0 h 22"/>
                  <a:gd name="T2" fmla="*/ 3 w 24"/>
                  <a:gd name="T3" fmla="*/ 3 h 22"/>
                  <a:gd name="T4" fmla="*/ 6 w 24"/>
                  <a:gd name="T5" fmla="*/ 5 h 22"/>
                  <a:gd name="T6" fmla="*/ 9 w 24"/>
                  <a:gd name="T7" fmla="*/ 7 h 22"/>
                  <a:gd name="T8" fmla="*/ 12 w 24"/>
                  <a:gd name="T9" fmla="*/ 8 h 22"/>
                  <a:gd name="T10" fmla="*/ 12 w 24"/>
                  <a:gd name="T11" fmla="*/ 11 h 22"/>
                  <a:gd name="T12" fmla="*/ 7 w 24"/>
                  <a:gd name="T13" fmla="*/ 11 h 22"/>
                  <a:gd name="T14" fmla="*/ 3 w 24"/>
                  <a:gd name="T15" fmla="*/ 8 h 22"/>
                  <a:gd name="T16" fmla="*/ 0 w 24"/>
                  <a:gd name="T17" fmla="*/ 5 h 22"/>
                  <a:gd name="T18" fmla="*/ 1 w 24"/>
                  <a:gd name="T19" fmla="*/ 0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" y="0"/>
                    </a:moveTo>
                    <a:lnTo>
                      <a:pt x="6" y="5"/>
                    </a:lnTo>
                    <a:lnTo>
                      <a:pt x="12" y="9"/>
                    </a:lnTo>
                    <a:lnTo>
                      <a:pt x="17" y="13"/>
                    </a:lnTo>
                    <a:lnTo>
                      <a:pt x="24" y="15"/>
                    </a:lnTo>
                    <a:lnTo>
                      <a:pt x="23" y="22"/>
                    </a:lnTo>
                    <a:lnTo>
                      <a:pt x="14" y="21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11" name="Freeform 15"/>
              <p:cNvSpPr>
                <a:spLocks/>
              </p:cNvSpPr>
              <p:nvPr/>
            </p:nvSpPr>
            <p:spPr bwMode="auto">
              <a:xfrm>
                <a:off x="1987" y="1928"/>
                <a:ext cx="250" cy="127"/>
              </a:xfrm>
              <a:custGeom>
                <a:avLst/>
                <a:gdLst>
                  <a:gd name="T0" fmla="*/ 24 w 499"/>
                  <a:gd name="T1" fmla="*/ 66 h 253"/>
                  <a:gd name="T2" fmla="*/ 42 w 499"/>
                  <a:gd name="T3" fmla="*/ 38 h 253"/>
                  <a:gd name="T4" fmla="*/ 60 w 499"/>
                  <a:gd name="T5" fmla="*/ 28 h 253"/>
                  <a:gd name="T6" fmla="*/ 81 w 499"/>
                  <a:gd name="T7" fmla="*/ 21 h 253"/>
                  <a:gd name="T8" fmla="*/ 102 w 499"/>
                  <a:gd name="T9" fmla="*/ 21 h 253"/>
                  <a:gd name="T10" fmla="*/ 129 w 499"/>
                  <a:gd name="T11" fmla="*/ 28 h 253"/>
                  <a:gd name="T12" fmla="*/ 150 w 499"/>
                  <a:gd name="T13" fmla="*/ 39 h 253"/>
                  <a:gd name="T14" fmla="*/ 165 w 499"/>
                  <a:gd name="T15" fmla="*/ 53 h 253"/>
                  <a:gd name="T16" fmla="*/ 169 w 499"/>
                  <a:gd name="T17" fmla="*/ 69 h 253"/>
                  <a:gd name="T18" fmla="*/ 180 w 499"/>
                  <a:gd name="T19" fmla="*/ 87 h 253"/>
                  <a:gd name="T20" fmla="*/ 189 w 499"/>
                  <a:gd name="T21" fmla="*/ 100 h 253"/>
                  <a:gd name="T22" fmla="*/ 202 w 499"/>
                  <a:gd name="T23" fmla="*/ 116 h 253"/>
                  <a:gd name="T24" fmla="*/ 212 w 499"/>
                  <a:gd name="T25" fmla="*/ 126 h 253"/>
                  <a:gd name="T26" fmla="*/ 227 w 499"/>
                  <a:gd name="T27" fmla="*/ 126 h 253"/>
                  <a:gd name="T28" fmla="*/ 237 w 499"/>
                  <a:gd name="T29" fmla="*/ 117 h 253"/>
                  <a:gd name="T30" fmla="*/ 241 w 499"/>
                  <a:gd name="T31" fmla="*/ 108 h 253"/>
                  <a:gd name="T32" fmla="*/ 219 w 499"/>
                  <a:gd name="T33" fmla="*/ 110 h 253"/>
                  <a:gd name="T34" fmla="*/ 224 w 499"/>
                  <a:gd name="T35" fmla="*/ 102 h 253"/>
                  <a:gd name="T36" fmla="*/ 206 w 499"/>
                  <a:gd name="T37" fmla="*/ 101 h 253"/>
                  <a:gd name="T38" fmla="*/ 211 w 499"/>
                  <a:gd name="T39" fmla="*/ 97 h 253"/>
                  <a:gd name="T40" fmla="*/ 208 w 499"/>
                  <a:gd name="T41" fmla="*/ 87 h 253"/>
                  <a:gd name="T42" fmla="*/ 197 w 499"/>
                  <a:gd name="T43" fmla="*/ 87 h 253"/>
                  <a:gd name="T44" fmla="*/ 195 w 499"/>
                  <a:gd name="T45" fmla="*/ 80 h 253"/>
                  <a:gd name="T46" fmla="*/ 188 w 499"/>
                  <a:gd name="T47" fmla="*/ 77 h 253"/>
                  <a:gd name="T48" fmla="*/ 204 w 499"/>
                  <a:gd name="T49" fmla="*/ 72 h 253"/>
                  <a:gd name="T50" fmla="*/ 188 w 499"/>
                  <a:gd name="T51" fmla="*/ 66 h 253"/>
                  <a:gd name="T52" fmla="*/ 186 w 499"/>
                  <a:gd name="T53" fmla="*/ 58 h 253"/>
                  <a:gd name="T54" fmla="*/ 180 w 499"/>
                  <a:gd name="T55" fmla="*/ 53 h 253"/>
                  <a:gd name="T56" fmla="*/ 177 w 499"/>
                  <a:gd name="T57" fmla="*/ 45 h 253"/>
                  <a:gd name="T58" fmla="*/ 166 w 499"/>
                  <a:gd name="T59" fmla="*/ 41 h 253"/>
                  <a:gd name="T60" fmla="*/ 172 w 499"/>
                  <a:gd name="T61" fmla="*/ 34 h 253"/>
                  <a:gd name="T62" fmla="*/ 157 w 499"/>
                  <a:gd name="T63" fmla="*/ 28 h 253"/>
                  <a:gd name="T64" fmla="*/ 157 w 499"/>
                  <a:gd name="T65" fmla="*/ 26 h 253"/>
                  <a:gd name="T66" fmla="*/ 138 w 499"/>
                  <a:gd name="T67" fmla="*/ 23 h 253"/>
                  <a:gd name="T68" fmla="*/ 136 w 499"/>
                  <a:gd name="T69" fmla="*/ 19 h 253"/>
                  <a:gd name="T70" fmla="*/ 138 w 499"/>
                  <a:gd name="T71" fmla="*/ 8 h 253"/>
                  <a:gd name="T72" fmla="*/ 116 w 499"/>
                  <a:gd name="T73" fmla="*/ 11 h 253"/>
                  <a:gd name="T74" fmla="*/ 121 w 499"/>
                  <a:gd name="T75" fmla="*/ 2 h 253"/>
                  <a:gd name="T76" fmla="*/ 104 w 499"/>
                  <a:gd name="T77" fmla="*/ 10 h 253"/>
                  <a:gd name="T78" fmla="*/ 96 w 499"/>
                  <a:gd name="T79" fmla="*/ 9 h 253"/>
                  <a:gd name="T80" fmla="*/ 84 w 499"/>
                  <a:gd name="T81" fmla="*/ 4 h 253"/>
                  <a:gd name="T82" fmla="*/ 68 w 499"/>
                  <a:gd name="T83" fmla="*/ 15 h 253"/>
                  <a:gd name="T84" fmla="*/ 64 w 499"/>
                  <a:gd name="T85" fmla="*/ 12 h 253"/>
                  <a:gd name="T86" fmla="*/ 50 w 499"/>
                  <a:gd name="T87" fmla="*/ 19 h 253"/>
                  <a:gd name="T88" fmla="*/ 44 w 499"/>
                  <a:gd name="T89" fmla="*/ 22 h 253"/>
                  <a:gd name="T90" fmla="*/ 35 w 499"/>
                  <a:gd name="T91" fmla="*/ 24 h 253"/>
                  <a:gd name="T92" fmla="*/ 29 w 499"/>
                  <a:gd name="T93" fmla="*/ 30 h 253"/>
                  <a:gd name="T94" fmla="*/ 22 w 499"/>
                  <a:gd name="T95" fmla="*/ 33 h 253"/>
                  <a:gd name="T96" fmla="*/ 18 w 499"/>
                  <a:gd name="T97" fmla="*/ 47 h 253"/>
                  <a:gd name="T98" fmla="*/ 13 w 499"/>
                  <a:gd name="T99" fmla="*/ 54 h 253"/>
                  <a:gd name="T100" fmla="*/ 17 w 499"/>
                  <a:gd name="T101" fmla="*/ 59 h 253"/>
                  <a:gd name="T102" fmla="*/ 5 w 499"/>
                  <a:gd name="T103" fmla="*/ 62 h 253"/>
                  <a:gd name="T104" fmla="*/ 13 w 499"/>
                  <a:gd name="T105" fmla="*/ 72 h 253"/>
                  <a:gd name="T106" fmla="*/ 3 w 499"/>
                  <a:gd name="T107" fmla="*/ 80 h 253"/>
                  <a:gd name="T108" fmla="*/ 6 w 499"/>
                  <a:gd name="T109" fmla="*/ 90 h 2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99" h="253">
                    <a:moveTo>
                      <a:pt x="41" y="169"/>
                    </a:moveTo>
                    <a:lnTo>
                      <a:pt x="40" y="163"/>
                    </a:lnTo>
                    <a:lnTo>
                      <a:pt x="40" y="155"/>
                    </a:lnTo>
                    <a:lnTo>
                      <a:pt x="43" y="147"/>
                    </a:lnTo>
                    <a:lnTo>
                      <a:pt x="53" y="143"/>
                    </a:lnTo>
                    <a:lnTo>
                      <a:pt x="48" y="131"/>
                    </a:lnTo>
                    <a:lnTo>
                      <a:pt x="49" y="120"/>
                    </a:lnTo>
                    <a:lnTo>
                      <a:pt x="56" y="109"/>
                    </a:lnTo>
                    <a:lnTo>
                      <a:pt x="70" y="104"/>
                    </a:lnTo>
                    <a:lnTo>
                      <a:pt x="69" y="92"/>
                    </a:lnTo>
                    <a:lnTo>
                      <a:pt x="74" y="83"/>
                    </a:lnTo>
                    <a:lnTo>
                      <a:pt x="84" y="76"/>
                    </a:lnTo>
                    <a:lnTo>
                      <a:pt x="99" y="76"/>
                    </a:lnTo>
                    <a:lnTo>
                      <a:pt x="102" y="71"/>
                    </a:lnTo>
                    <a:lnTo>
                      <a:pt x="106" y="67"/>
                    </a:lnTo>
                    <a:lnTo>
                      <a:pt x="110" y="62"/>
                    </a:lnTo>
                    <a:lnTo>
                      <a:pt x="115" y="59"/>
                    </a:lnTo>
                    <a:lnTo>
                      <a:pt x="119" y="56"/>
                    </a:lnTo>
                    <a:lnTo>
                      <a:pt x="125" y="55"/>
                    </a:lnTo>
                    <a:lnTo>
                      <a:pt x="131" y="54"/>
                    </a:lnTo>
                    <a:lnTo>
                      <a:pt x="138" y="55"/>
                    </a:lnTo>
                    <a:lnTo>
                      <a:pt x="145" y="48"/>
                    </a:lnTo>
                    <a:lnTo>
                      <a:pt x="153" y="44"/>
                    </a:lnTo>
                    <a:lnTo>
                      <a:pt x="161" y="41"/>
                    </a:lnTo>
                    <a:lnTo>
                      <a:pt x="169" y="43"/>
                    </a:lnTo>
                    <a:lnTo>
                      <a:pt x="177" y="45"/>
                    </a:lnTo>
                    <a:lnTo>
                      <a:pt x="185" y="46"/>
                    </a:lnTo>
                    <a:lnTo>
                      <a:pt x="191" y="45"/>
                    </a:lnTo>
                    <a:lnTo>
                      <a:pt x="198" y="43"/>
                    </a:lnTo>
                    <a:lnTo>
                      <a:pt x="203" y="41"/>
                    </a:lnTo>
                    <a:lnTo>
                      <a:pt x="211" y="40"/>
                    </a:lnTo>
                    <a:lnTo>
                      <a:pt x="222" y="39"/>
                    </a:lnTo>
                    <a:lnTo>
                      <a:pt x="232" y="39"/>
                    </a:lnTo>
                    <a:lnTo>
                      <a:pt x="243" y="43"/>
                    </a:lnTo>
                    <a:lnTo>
                      <a:pt x="251" y="47"/>
                    </a:lnTo>
                    <a:lnTo>
                      <a:pt x="257" y="55"/>
                    </a:lnTo>
                    <a:lnTo>
                      <a:pt x="260" y="68"/>
                    </a:lnTo>
                    <a:lnTo>
                      <a:pt x="269" y="68"/>
                    </a:lnTo>
                    <a:lnTo>
                      <a:pt x="278" y="68"/>
                    </a:lnTo>
                    <a:lnTo>
                      <a:pt x="286" y="70"/>
                    </a:lnTo>
                    <a:lnTo>
                      <a:pt x="293" y="72"/>
                    </a:lnTo>
                    <a:lnTo>
                      <a:pt x="299" y="77"/>
                    </a:lnTo>
                    <a:lnTo>
                      <a:pt x="302" y="83"/>
                    </a:lnTo>
                    <a:lnTo>
                      <a:pt x="305" y="91"/>
                    </a:lnTo>
                    <a:lnTo>
                      <a:pt x="306" y="100"/>
                    </a:lnTo>
                    <a:lnTo>
                      <a:pt x="315" y="101"/>
                    </a:lnTo>
                    <a:lnTo>
                      <a:pt x="322" y="104"/>
                    </a:lnTo>
                    <a:lnTo>
                      <a:pt x="329" y="106"/>
                    </a:lnTo>
                    <a:lnTo>
                      <a:pt x="333" y="109"/>
                    </a:lnTo>
                    <a:lnTo>
                      <a:pt x="337" y="114"/>
                    </a:lnTo>
                    <a:lnTo>
                      <a:pt x="338" y="120"/>
                    </a:lnTo>
                    <a:lnTo>
                      <a:pt x="337" y="127"/>
                    </a:lnTo>
                    <a:lnTo>
                      <a:pt x="332" y="135"/>
                    </a:lnTo>
                    <a:lnTo>
                      <a:pt x="338" y="138"/>
                    </a:lnTo>
                    <a:lnTo>
                      <a:pt x="345" y="143"/>
                    </a:lnTo>
                    <a:lnTo>
                      <a:pt x="351" y="147"/>
                    </a:lnTo>
                    <a:lnTo>
                      <a:pt x="356" y="153"/>
                    </a:lnTo>
                    <a:lnTo>
                      <a:pt x="360" y="160"/>
                    </a:lnTo>
                    <a:lnTo>
                      <a:pt x="361" y="167"/>
                    </a:lnTo>
                    <a:lnTo>
                      <a:pt x="360" y="174"/>
                    </a:lnTo>
                    <a:lnTo>
                      <a:pt x="355" y="182"/>
                    </a:lnTo>
                    <a:lnTo>
                      <a:pt x="361" y="184"/>
                    </a:lnTo>
                    <a:lnTo>
                      <a:pt x="367" y="189"/>
                    </a:lnTo>
                    <a:lnTo>
                      <a:pt x="371" y="194"/>
                    </a:lnTo>
                    <a:lnTo>
                      <a:pt x="373" y="200"/>
                    </a:lnTo>
                    <a:lnTo>
                      <a:pt x="378" y="200"/>
                    </a:lnTo>
                    <a:lnTo>
                      <a:pt x="385" y="202"/>
                    </a:lnTo>
                    <a:lnTo>
                      <a:pt x="391" y="206"/>
                    </a:lnTo>
                    <a:lnTo>
                      <a:pt x="397" y="211"/>
                    </a:lnTo>
                    <a:lnTo>
                      <a:pt x="400" y="216"/>
                    </a:lnTo>
                    <a:lnTo>
                      <a:pt x="403" y="223"/>
                    </a:lnTo>
                    <a:lnTo>
                      <a:pt x="403" y="231"/>
                    </a:lnTo>
                    <a:lnTo>
                      <a:pt x="399" y="239"/>
                    </a:lnTo>
                    <a:lnTo>
                      <a:pt x="406" y="239"/>
                    </a:lnTo>
                    <a:lnTo>
                      <a:pt x="413" y="240"/>
                    </a:lnTo>
                    <a:lnTo>
                      <a:pt x="417" y="244"/>
                    </a:lnTo>
                    <a:lnTo>
                      <a:pt x="421" y="248"/>
                    </a:lnTo>
                    <a:lnTo>
                      <a:pt x="424" y="252"/>
                    </a:lnTo>
                    <a:lnTo>
                      <a:pt x="429" y="253"/>
                    </a:lnTo>
                    <a:lnTo>
                      <a:pt x="435" y="253"/>
                    </a:lnTo>
                    <a:lnTo>
                      <a:pt x="441" y="253"/>
                    </a:lnTo>
                    <a:lnTo>
                      <a:pt x="444" y="252"/>
                    </a:lnTo>
                    <a:lnTo>
                      <a:pt x="449" y="252"/>
                    </a:lnTo>
                    <a:lnTo>
                      <a:pt x="454" y="251"/>
                    </a:lnTo>
                    <a:lnTo>
                      <a:pt x="460" y="250"/>
                    </a:lnTo>
                    <a:lnTo>
                      <a:pt x="466" y="248"/>
                    </a:lnTo>
                    <a:lnTo>
                      <a:pt x="472" y="248"/>
                    </a:lnTo>
                    <a:lnTo>
                      <a:pt x="476" y="248"/>
                    </a:lnTo>
                    <a:lnTo>
                      <a:pt x="480" y="250"/>
                    </a:lnTo>
                    <a:lnTo>
                      <a:pt x="474" y="234"/>
                    </a:lnTo>
                    <a:lnTo>
                      <a:pt x="477" y="230"/>
                    </a:lnTo>
                    <a:lnTo>
                      <a:pt x="483" y="225"/>
                    </a:lnTo>
                    <a:lnTo>
                      <a:pt x="490" y="222"/>
                    </a:lnTo>
                    <a:lnTo>
                      <a:pt x="499" y="220"/>
                    </a:lnTo>
                    <a:lnTo>
                      <a:pt x="492" y="216"/>
                    </a:lnTo>
                    <a:lnTo>
                      <a:pt x="482" y="215"/>
                    </a:lnTo>
                    <a:lnTo>
                      <a:pt x="473" y="216"/>
                    </a:lnTo>
                    <a:lnTo>
                      <a:pt x="466" y="217"/>
                    </a:lnTo>
                    <a:lnTo>
                      <a:pt x="461" y="211"/>
                    </a:lnTo>
                    <a:lnTo>
                      <a:pt x="454" y="216"/>
                    </a:lnTo>
                    <a:lnTo>
                      <a:pt x="446" y="220"/>
                    </a:lnTo>
                    <a:lnTo>
                      <a:pt x="437" y="220"/>
                    </a:lnTo>
                    <a:lnTo>
                      <a:pt x="430" y="219"/>
                    </a:lnTo>
                    <a:lnTo>
                      <a:pt x="437" y="216"/>
                    </a:lnTo>
                    <a:lnTo>
                      <a:pt x="444" y="212"/>
                    </a:lnTo>
                    <a:lnTo>
                      <a:pt x="449" y="206"/>
                    </a:lnTo>
                    <a:lnTo>
                      <a:pt x="452" y="201"/>
                    </a:lnTo>
                    <a:lnTo>
                      <a:pt x="447" y="204"/>
                    </a:lnTo>
                    <a:lnTo>
                      <a:pt x="442" y="206"/>
                    </a:lnTo>
                    <a:lnTo>
                      <a:pt x="435" y="208"/>
                    </a:lnTo>
                    <a:lnTo>
                      <a:pt x="429" y="208"/>
                    </a:lnTo>
                    <a:lnTo>
                      <a:pt x="422" y="208"/>
                    </a:lnTo>
                    <a:lnTo>
                      <a:pt x="416" y="206"/>
                    </a:lnTo>
                    <a:lnTo>
                      <a:pt x="412" y="202"/>
                    </a:lnTo>
                    <a:lnTo>
                      <a:pt x="408" y="198"/>
                    </a:lnTo>
                    <a:lnTo>
                      <a:pt x="413" y="197"/>
                    </a:lnTo>
                    <a:lnTo>
                      <a:pt x="417" y="197"/>
                    </a:lnTo>
                    <a:lnTo>
                      <a:pt x="422" y="197"/>
                    </a:lnTo>
                    <a:lnTo>
                      <a:pt x="427" y="197"/>
                    </a:lnTo>
                    <a:lnTo>
                      <a:pt x="422" y="193"/>
                    </a:lnTo>
                    <a:lnTo>
                      <a:pt x="415" y="189"/>
                    </a:lnTo>
                    <a:lnTo>
                      <a:pt x="407" y="184"/>
                    </a:lnTo>
                    <a:lnTo>
                      <a:pt x="399" y="182"/>
                    </a:lnTo>
                    <a:lnTo>
                      <a:pt x="405" y="181"/>
                    </a:lnTo>
                    <a:lnTo>
                      <a:pt x="411" y="177"/>
                    </a:lnTo>
                    <a:lnTo>
                      <a:pt x="415" y="173"/>
                    </a:lnTo>
                    <a:lnTo>
                      <a:pt x="419" y="169"/>
                    </a:lnTo>
                    <a:lnTo>
                      <a:pt x="415" y="170"/>
                    </a:lnTo>
                    <a:lnTo>
                      <a:pt x="411" y="171"/>
                    </a:lnTo>
                    <a:lnTo>
                      <a:pt x="405" y="173"/>
                    </a:lnTo>
                    <a:lnTo>
                      <a:pt x="399" y="174"/>
                    </a:lnTo>
                    <a:lnTo>
                      <a:pt x="393" y="174"/>
                    </a:lnTo>
                    <a:lnTo>
                      <a:pt x="388" y="174"/>
                    </a:lnTo>
                    <a:lnTo>
                      <a:pt x="383" y="173"/>
                    </a:lnTo>
                    <a:lnTo>
                      <a:pt x="378" y="171"/>
                    </a:lnTo>
                    <a:lnTo>
                      <a:pt x="380" y="166"/>
                    </a:lnTo>
                    <a:lnTo>
                      <a:pt x="383" y="161"/>
                    </a:lnTo>
                    <a:lnTo>
                      <a:pt x="389" y="160"/>
                    </a:lnTo>
                    <a:lnTo>
                      <a:pt x="397" y="159"/>
                    </a:lnTo>
                    <a:lnTo>
                      <a:pt x="392" y="155"/>
                    </a:lnTo>
                    <a:lnTo>
                      <a:pt x="386" y="154"/>
                    </a:lnTo>
                    <a:lnTo>
                      <a:pt x="381" y="154"/>
                    </a:lnTo>
                    <a:lnTo>
                      <a:pt x="374" y="155"/>
                    </a:lnTo>
                    <a:lnTo>
                      <a:pt x="375" y="153"/>
                    </a:lnTo>
                    <a:lnTo>
                      <a:pt x="378" y="151"/>
                    </a:lnTo>
                    <a:lnTo>
                      <a:pt x="383" y="148"/>
                    </a:lnTo>
                    <a:lnTo>
                      <a:pt x="389" y="147"/>
                    </a:lnTo>
                    <a:lnTo>
                      <a:pt x="394" y="146"/>
                    </a:lnTo>
                    <a:lnTo>
                      <a:pt x="400" y="145"/>
                    </a:lnTo>
                    <a:lnTo>
                      <a:pt x="407" y="144"/>
                    </a:lnTo>
                    <a:lnTo>
                      <a:pt x="413" y="144"/>
                    </a:lnTo>
                    <a:lnTo>
                      <a:pt x="407" y="140"/>
                    </a:lnTo>
                    <a:lnTo>
                      <a:pt x="400" y="137"/>
                    </a:lnTo>
                    <a:lnTo>
                      <a:pt x="392" y="135"/>
                    </a:lnTo>
                    <a:lnTo>
                      <a:pt x="385" y="132"/>
                    </a:lnTo>
                    <a:lnTo>
                      <a:pt x="376" y="131"/>
                    </a:lnTo>
                    <a:lnTo>
                      <a:pt x="368" y="129"/>
                    </a:lnTo>
                    <a:lnTo>
                      <a:pt x="360" y="129"/>
                    </a:lnTo>
                    <a:lnTo>
                      <a:pt x="353" y="129"/>
                    </a:lnTo>
                    <a:lnTo>
                      <a:pt x="358" y="124"/>
                    </a:lnTo>
                    <a:lnTo>
                      <a:pt x="363" y="118"/>
                    </a:lnTo>
                    <a:lnTo>
                      <a:pt x="371" y="115"/>
                    </a:lnTo>
                    <a:lnTo>
                      <a:pt x="381" y="112"/>
                    </a:lnTo>
                    <a:lnTo>
                      <a:pt x="375" y="110"/>
                    </a:lnTo>
                    <a:lnTo>
                      <a:pt x="369" y="109"/>
                    </a:lnTo>
                    <a:lnTo>
                      <a:pt x="360" y="109"/>
                    </a:lnTo>
                    <a:lnTo>
                      <a:pt x="350" y="109"/>
                    </a:lnTo>
                    <a:lnTo>
                      <a:pt x="360" y="106"/>
                    </a:lnTo>
                    <a:lnTo>
                      <a:pt x="368" y="101"/>
                    </a:lnTo>
                    <a:lnTo>
                      <a:pt x="375" y="94"/>
                    </a:lnTo>
                    <a:lnTo>
                      <a:pt x="377" y="89"/>
                    </a:lnTo>
                    <a:lnTo>
                      <a:pt x="369" y="90"/>
                    </a:lnTo>
                    <a:lnTo>
                      <a:pt x="362" y="90"/>
                    </a:lnTo>
                    <a:lnTo>
                      <a:pt x="354" y="90"/>
                    </a:lnTo>
                    <a:lnTo>
                      <a:pt x="347" y="90"/>
                    </a:lnTo>
                    <a:lnTo>
                      <a:pt x="340" y="89"/>
                    </a:lnTo>
                    <a:lnTo>
                      <a:pt x="336" y="87"/>
                    </a:lnTo>
                    <a:lnTo>
                      <a:pt x="331" y="86"/>
                    </a:lnTo>
                    <a:lnTo>
                      <a:pt x="328" y="84"/>
                    </a:lnTo>
                    <a:lnTo>
                      <a:pt x="332" y="81"/>
                    </a:lnTo>
                    <a:lnTo>
                      <a:pt x="339" y="79"/>
                    </a:lnTo>
                    <a:lnTo>
                      <a:pt x="347" y="78"/>
                    </a:lnTo>
                    <a:lnTo>
                      <a:pt x="358" y="78"/>
                    </a:lnTo>
                    <a:lnTo>
                      <a:pt x="354" y="74"/>
                    </a:lnTo>
                    <a:lnTo>
                      <a:pt x="350" y="70"/>
                    </a:lnTo>
                    <a:lnTo>
                      <a:pt x="344" y="67"/>
                    </a:lnTo>
                    <a:lnTo>
                      <a:pt x="337" y="64"/>
                    </a:lnTo>
                    <a:lnTo>
                      <a:pt x="330" y="62"/>
                    </a:lnTo>
                    <a:lnTo>
                      <a:pt x="322" y="61"/>
                    </a:lnTo>
                    <a:lnTo>
                      <a:pt x="315" y="60"/>
                    </a:lnTo>
                    <a:lnTo>
                      <a:pt x="309" y="59"/>
                    </a:lnTo>
                    <a:lnTo>
                      <a:pt x="314" y="56"/>
                    </a:lnTo>
                    <a:lnTo>
                      <a:pt x="318" y="54"/>
                    </a:lnTo>
                    <a:lnTo>
                      <a:pt x="324" y="53"/>
                    </a:lnTo>
                    <a:lnTo>
                      <a:pt x="330" y="52"/>
                    </a:lnTo>
                    <a:lnTo>
                      <a:pt x="327" y="51"/>
                    </a:lnTo>
                    <a:lnTo>
                      <a:pt x="321" y="51"/>
                    </a:lnTo>
                    <a:lnTo>
                      <a:pt x="313" y="52"/>
                    </a:lnTo>
                    <a:lnTo>
                      <a:pt x="306" y="54"/>
                    </a:lnTo>
                    <a:lnTo>
                      <a:pt x="297" y="55"/>
                    </a:lnTo>
                    <a:lnTo>
                      <a:pt x="289" y="55"/>
                    </a:lnTo>
                    <a:lnTo>
                      <a:pt x="280" y="54"/>
                    </a:lnTo>
                    <a:lnTo>
                      <a:pt x="274" y="49"/>
                    </a:lnTo>
                    <a:lnTo>
                      <a:pt x="276" y="46"/>
                    </a:lnTo>
                    <a:lnTo>
                      <a:pt x="280" y="41"/>
                    </a:lnTo>
                    <a:lnTo>
                      <a:pt x="289" y="37"/>
                    </a:lnTo>
                    <a:lnTo>
                      <a:pt x="297" y="33"/>
                    </a:lnTo>
                    <a:lnTo>
                      <a:pt x="289" y="33"/>
                    </a:lnTo>
                    <a:lnTo>
                      <a:pt x="279" y="35"/>
                    </a:lnTo>
                    <a:lnTo>
                      <a:pt x="271" y="37"/>
                    </a:lnTo>
                    <a:lnTo>
                      <a:pt x="266" y="40"/>
                    </a:lnTo>
                    <a:lnTo>
                      <a:pt x="267" y="33"/>
                    </a:lnTo>
                    <a:lnTo>
                      <a:pt x="270" y="26"/>
                    </a:lnTo>
                    <a:lnTo>
                      <a:pt x="275" y="20"/>
                    </a:lnTo>
                    <a:lnTo>
                      <a:pt x="280" y="14"/>
                    </a:lnTo>
                    <a:lnTo>
                      <a:pt x="276" y="15"/>
                    </a:lnTo>
                    <a:lnTo>
                      <a:pt x="269" y="16"/>
                    </a:lnTo>
                    <a:lnTo>
                      <a:pt x="262" y="17"/>
                    </a:lnTo>
                    <a:lnTo>
                      <a:pt x="254" y="18"/>
                    </a:lnTo>
                    <a:lnTo>
                      <a:pt x="246" y="20"/>
                    </a:lnTo>
                    <a:lnTo>
                      <a:pt x="238" y="21"/>
                    </a:lnTo>
                    <a:lnTo>
                      <a:pt x="232" y="22"/>
                    </a:lnTo>
                    <a:lnTo>
                      <a:pt x="226" y="22"/>
                    </a:lnTo>
                    <a:lnTo>
                      <a:pt x="229" y="16"/>
                    </a:lnTo>
                    <a:lnTo>
                      <a:pt x="233" y="10"/>
                    </a:lnTo>
                    <a:lnTo>
                      <a:pt x="240" y="6"/>
                    </a:lnTo>
                    <a:lnTo>
                      <a:pt x="247" y="3"/>
                    </a:lnTo>
                    <a:lnTo>
                      <a:pt x="241" y="3"/>
                    </a:lnTo>
                    <a:lnTo>
                      <a:pt x="234" y="5"/>
                    </a:lnTo>
                    <a:lnTo>
                      <a:pt x="229" y="7"/>
                    </a:lnTo>
                    <a:lnTo>
                      <a:pt x="223" y="9"/>
                    </a:lnTo>
                    <a:lnTo>
                      <a:pt x="217" y="13"/>
                    </a:lnTo>
                    <a:lnTo>
                      <a:pt x="211" y="16"/>
                    </a:lnTo>
                    <a:lnTo>
                      <a:pt x="208" y="20"/>
                    </a:lnTo>
                    <a:lnTo>
                      <a:pt x="205" y="23"/>
                    </a:lnTo>
                    <a:lnTo>
                      <a:pt x="203" y="20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8"/>
                    </a:lnTo>
                    <a:lnTo>
                      <a:pt x="192" y="18"/>
                    </a:lnTo>
                    <a:lnTo>
                      <a:pt x="184" y="25"/>
                    </a:lnTo>
                    <a:lnTo>
                      <a:pt x="176" y="28"/>
                    </a:lnTo>
                    <a:lnTo>
                      <a:pt x="170" y="29"/>
                    </a:lnTo>
                    <a:lnTo>
                      <a:pt x="169" y="25"/>
                    </a:lnTo>
                    <a:lnTo>
                      <a:pt x="168" y="17"/>
                    </a:lnTo>
                    <a:lnTo>
                      <a:pt x="168" y="8"/>
                    </a:lnTo>
                    <a:lnTo>
                      <a:pt x="168" y="0"/>
                    </a:lnTo>
                    <a:lnTo>
                      <a:pt x="163" y="10"/>
                    </a:lnTo>
                    <a:lnTo>
                      <a:pt x="155" y="22"/>
                    </a:lnTo>
                    <a:lnTo>
                      <a:pt x="146" y="31"/>
                    </a:lnTo>
                    <a:lnTo>
                      <a:pt x="135" y="35"/>
                    </a:lnTo>
                    <a:lnTo>
                      <a:pt x="135" y="30"/>
                    </a:lnTo>
                    <a:lnTo>
                      <a:pt x="137" y="26"/>
                    </a:lnTo>
                    <a:lnTo>
                      <a:pt x="138" y="22"/>
                    </a:lnTo>
                    <a:lnTo>
                      <a:pt x="140" y="16"/>
                    </a:lnTo>
                    <a:lnTo>
                      <a:pt x="135" y="17"/>
                    </a:lnTo>
                    <a:lnTo>
                      <a:pt x="132" y="20"/>
                    </a:lnTo>
                    <a:lnTo>
                      <a:pt x="127" y="24"/>
                    </a:lnTo>
                    <a:lnTo>
                      <a:pt x="122" y="30"/>
                    </a:lnTo>
                    <a:lnTo>
                      <a:pt x="117" y="36"/>
                    </a:lnTo>
                    <a:lnTo>
                      <a:pt x="111" y="40"/>
                    </a:lnTo>
                    <a:lnTo>
                      <a:pt x="106" y="43"/>
                    </a:lnTo>
                    <a:lnTo>
                      <a:pt x="100" y="44"/>
                    </a:lnTo>
                    <a:lnTo>
                      <a:pt x="99" y="38"/>
                    </a:lnTo>
                    <a:lnTo>
                      <a:pt x="95" y="32"/>
                    </a:lnTo>
                    <a:lnTo>
                      <a:pt x="91" y="29"/>
                    </a:lnTo>
                    <a:lnTo>
                      <a:pt x="85" y="26"/>
                    </a:lnTo>
                    <a:lnTo>
                      <a:pt x="87" y="30"/>
                    </a:lnTo>
                    <a:lnTo>
                      <a:pt x="87" y="36"/>
                    </a:lnTo>
                    <a:lnTo>
                      <a:pt x="87" y="43"/>
                    </a:lnTo>
                    <a:lnTo>
                      <a:pt x="86" y="48"/>
                    </a:lnTo>
                    <a:lnTo>
                      <a:pt x="81" y="47"/>
                    </a:lnTo>
                    <a:lnTo>
                      <a:pt x="77" y="46"/>
                    </a:lnTo>
                    <a:lnTo>
                      <a:pt x="71" y="45"/>
                    </a:lnTo>
                    <a:lnTo>
                      <a:pt x="68" y="45"/>
                    </a:lnTo>
                    <a:lnTo>
                      <a:pt x="69" y="48"/>
                    </a:lnTo>
                    <a:lnTo>
                      <a:pt x="69" y="53"/>
                    </a:lnTo>
                    <a:lnTo>
                      <a:pt x="69" y="59"/>
                    </a:lnTo>
                    <a:lnTo>
                      <a:pt x="69" y="62"/>
                    </a:lnTo>
                    <a:lnTo>
                      <a:pt x="66" y="61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3" y="61"/>
                    </a:lnTo>
                    <a:lnTo>
                      <a:pt x="39" y="61"/>
                    </a:lnTo>
                    <a:lnTo>
                      <a:pt x="34" y="62"/>
                    </a:lnTo>
                    <a:lnTo>
                      <a:pt x="43" y="66"/>
                    </a:lnTo>
                    <a:lnTo>
                      <a:pt x="50" y="71"/>
                    </a:lnTo>
                    <a:lnTo>
                      <a:pt x="55" y="79"/>
                    </a:lnTo>
                    <a:lnTo>
                      <a:pt x="55" y="86"/>
                    </a:lnTo>
                    <a:lnTo>
                      <a:pt x="48" y="89"/>
                    </a:lnTo>
                    <a:lnTo>
                      <a:pt x="41" y="91"/>
                    </a:lnTo>
                    <a:lnTo>
                      <a:pt x="35" y="94"/>
                    </a:lnTo>
                    <a:lnTo>
                      <a:pt x="31" y="97"/>
                    </a:lnTo>
                    <a:lnTo>
                      <a:pt x="26" y="99"/>
                    </a:lnTo>
                    <a:lnTo>
                      <a:pt x="23" y="102"/>
                    </a:lnTo>
                    <a:lnTo>
                      <a:pt x="20" y="106"/>
                    </a:lnTo>
                    <a:lnTo>
                      <a:pt x="20" y="109"/>
                    </a:lnTo>
                    <a:lnTo>
                      <a:pt x="25" y="108"/>
                    </a:lnTo>
                    <a:lnTo>
                      <a:pt x="32" y="107"/>
                    </a:lnTo>
                    <a:lnTo>
                      <a:pt x="38" y="107"/>
                    </a:lnTo>
                    <a:lnTo>
                      <a:pt x="43" y="107"/>
                    </a:lnTo>
                    <a:lnTo>
                      <a:pt x="41" y="112"/>
                    </a:lnTo>
                    <a:lnTo>
                      <a:pt x="36" y="115"/>
                    </a:lnTo>
                    <a:lnTo>
                      <a:pt x="33" y="117"/>
                    </a:lnTo>
                    <a:lnTo>
                      <a:pt x="27" y="118"/>
                    </a:lnTo>
                    <a:lnTo>
                      <a:pt x="21" y="120"/>
                    </a:lnTo>
                    <a:lnTo>
                      <a:pt x="17" y="118"/>
                    </a:lnTo>
                    <a:lnTo>
                      <a:pt x="11" y="118"/>
                    </a:lnTo>
                    <a:lnTo>
                      <a:pt x="5" y="116"/>
                    </a:lnTo>
                    <a:lnTo>
                      <a:pt x="9" y="124"/>
                    </a:lnTo>
                    <a:lnTo>
                      <a:pt x="16" y="131"/>
                    </a:lnTo>
                    <a:lnTo>
                      <a:pt x="25" y="135"/>
                    </a:lnTo>
                    <a:lnTo>
                      <a:pt x="34" y="135"/>
                    </a:lnTo>
                    <a:lnTo>
                      <a:pt x="32" y="138"/>
                    </a:lnTo>
                    <a:lnTo>
                      <a:pt x="30" y="140"/>
                    </a:lnTo>
                    <a:lnTo>
                      <a:pt x="25" y="144"/>
                    </a:lnTo>
                    <a:lnTo>
                      <a:pt x="20" y="146"/>
                    </a:lnTo>
                    <a:lnTo>
                      <a:pt x="16" y="148"/>
                    </a:lnTo>
                    <a:lnTo>
                      <a:pt x="10" y="151"/>
                    </a:lnTo>
                    <a:lnTo>
                      <a:pt x="5" y="153"/>
                    </a:lnTo>
                    <a:lnTo>
                      <a:pt x="0" y="155"/>
                    </a:lnTo>
                    <a:lnTo>
                      <a:pt x="5" y="160"/>
                    </a:lnTo>
                    <a:lnTo>
                      <a:pt x="12" y="162"/>
                    </a:lnTo>
                    <a:lnTo>
                      <a:pt x="19" y="164"/>
                    </a:lnTo>
                    <a:lnTo>
                      <a:pt x="27" y="163"/>
                    </a:lnTo>
                    <a:lnTo>
                      <a:pt x="24" y="168"/>
                    </a:lnTo>
                    <a:lnTo>
                      <a:pt x="19" y="174"/>
                    </a:lnTo>
                    <a:lnTo>
                      <a:pt x="12" y="179"/>
                    </a:lnTo>
                    <a:lnTo>
                      <a:pt x="8" y="182"/>
                    </a:lnTo>
                    <a:lnTo>
                      <a:pt x="18" y="181"/>
                    </a:lnTo>
                    <a:lnTo>
                      <a:pt x="27" y="177"/>
                    </a:lnTo>
                    <a:lnTo>
                      <a:pt x="35" y="174"/>
                    </a:lnTo>
                    <a:lnTo>
                      <a:pt x="41" y="169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12" name="Freeform 16"/>
              <p:cNvSpPr>
                <a:spLocks/>
              </p:cNvSpPr>
              <p:nvPr/>
            </p:nvSpPr>
            <p:spPr bwMode="auto">
              <a:xfrm>
                <a:off x="2185" y="2298"/>
                <a:ext cx="129" cy="93"/>
              </a:xfrm>
              <a:custGeom>
                <a:avLst/>
                <a:gdLst>
                  <a:gd name="T0" fmla="*/ 106 w 258"/>
                  <a:gd name="T1" fmla="*/ 8 h 185"/>
                  <a:gd name="T2" fmla="*/ 98 w 258"/>
                  <a:gd name="T3" fmla="*/ 23 h 185"/>
                  <a:gd name="T4" fmla="*/ 91 w 258"/>
                  <a:gd name="T5" fmla="*/ 34 h 185"/>
                  <a:gd name="T6" fmla="*/ 97 w 258"/>
                  <a:gd name="T7" fmla="*/ 42 h 185"/>
                  <a:gd name="T8" fmla="*/ 108 w 258"/>
                  <a:gd name="T9" fmla="*/ 47 h 185"/>
                  <a:gd name="T10" fmla="*/ 123 w 258"/>
                  <a:gd name="T11" fmla="*/ 52 h 185"/>
                  <a:gd name="T12" fmla="*/ 129 w 258"/>
                  <a:gd name="T13" fmla="*/ 61 h 185"/>
                  <a:gd name="T14" fmla="*/ 122 w 258"/>
                  <a:gd name="T15" fmla="*/ 61 h 185"/>
                  <a:gd name="T16" fmla="*/ 113 w 258"/>
                  <a:gd name="T17" fmla="*/ 61 h 185"/>
                  <a:gd name="T18" fmla="*/ 107 w 258"/>
                  <a:gd name="T19" fmla="*/ 62 h 185"/>
                  <a:gd name="T20" fmla="*/ 97 w 258"/>
                  <a:gd name="T21" fmla="*/ 60 h 185"/>
                  <a:gd name="T22" fmla="*/ 86 w 258"/>
                  <a:gd name="T23" fmla="*/ 57 h 185"/>
                  <a:gd name="T24" fmla="*/ 79 w 258"/>
                  <a:gd name="T25" fmla="*/ 62 h 185"/>
                  <a:gd name="T26" fmla="*/ 71 w 258"/>
                  <a:gd name="T27" fmla="*/ 73 h 185"/>
                  <a:gd name="T28" fmla="*/ 64 w 258"/>
                  <a:gd name="T29" fmla="*/ 86 h 185"/>
                  <a:gd name="T30" fmla="*/ 59 w 258"/>
                  <a:gd name="T31" fmla="*/ 88 h 185"/>
                  <a:gd name="T32" fmla="*/ 55 w 258"/>
                  <a:gd name="T33" fmla="*/ 90 h 185"/>
                  <a:gd name="T34" fmla="*/ 52 w 258"/>
                  <a:gd name="T35" fmla="*/ 89 h 185"/>
                  <a:gd name="T36" fmla="*/ 56 w 258"/>
                  <a:gd name="T37" fmla="*/ 77 h 185"/>
                  <a:gd name="T38" fmla="*/ 64 w 258"/>
                  <a:gd name="T39" fmla="*/ 64 h 185"/>
                  <a:gd name="T40" fmla="*/ 59 w 258"/>
                  <a:gd name="T41" fmla="*/ 61 h 185"/>
                  <a:gd name="T42" fmla="*/ 33 w 258"/>
                  <a:gd name="T43" fmla="*/ 73 h 185"/>
                  <a:gd name="T44" fmla="*/ 7 w 258"/>
                  <a:gd name="T45" fmla="*/ 83 h 185"/>
                  <a:gd name="T46" fmla="*/ 6 w 258"/>
                  <a:gd name="T47" fmla="*/ 81 h 185"/>
                  <a:gd name="T48" fmla="*/ 7 w 258"/>
                  <a:gd name="T49" fmla="*/ 74 h 185"/>
                  <a:gd name="T50" fmla="*/ 11 w 258"/>
                  <a:gd name="T51" fmla="*/ 66 h 185"/>
                  <a:gd name="T52" fmla="*/ 21 w 258"/>
                  <a:gd name="T53" fmla="*/ 63 h 185"/>
                  <a:gd name="T54" fmla="*/ 34 w 258"/>
                  <a:gd name="T55" fmla="*/ 58 h 185"/>
                  <a:gd name="T56" fmla="*/ 41 w 258"/>
                  <a:gd name="T57" fmla="*/ 54 h 185"/>
                  <a:gd name="T58" fmla="*/ 49 w 258"/>
                  <a:gd name="T59" fmla="*/ 50 h 185"/>
                  <a:gd name="T60" fmla="*/ 33 w 258"/>
                  <a:gd name="T61" fmla="*/ 50 h 185"/>
                  <a:gd name="T62" fmla="*/ 10 w 258"/>
                  <a:gd name="T63" fmla="*/ 50 h 185"/>
                  <a:gd name="T64" fmla="*/ 2 w 258"/>
                  <a:gd name="T65" fmla="*/ 48 h 185"/>
                  <a:gd name="T66" fmla="*/ 8 w 258"/>
                  <a:gd name="T67" fmla="*/ 42 h 185"/>
                  <a:gd name="T68" fmla="*/ 17 w 258"/>
                  <a:gd name="T69" fmla="*/ 36 h 185"/>
                  <a:gd name="T70" fmla="*/ 28 w 258"/>
                  <a:gd name="T71" fmla="*/ 38 h 185"/>
                  <a:gd name="T72" fmla="*/ 38 w 258"/>
                  <a:gd name="T73" fmla="*/ 39 h 185"/>
                  <a:gd name="T74" fmla="*/ 48 w 258"/>
                  <a:gd name="T75" fmla="*/ 38 h 185"/>
                  <a:gd name="T76" fmla="*/ 57 w 258"/>
                  <a:gd name="T77" fmla="*/ 35 h 185"/>
                  <a:gd name="T78" fmla="*/ 68 w 258"/>
                  <a:gd name="T79" fmla="*/ 31 h 185"/>
                  <a:gd name="T80" fmla="*/ 79 w 258"/>
                  <a:gd name="T81" fmla="*/ 25 h 185"/>
                  <a:gd name="T82" fmla="*/ 86 w 258"/>
                  <a:gd name="T83" fmla="*/ 13 h 185"/>
                  <a:gd name="T84" fmla="*/ 93 w 258"/>
                  <a:gd name="T85" fmla="*/ 4 h 1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58" h="185">
                    <a:moveTo>
                      <a:pt x="220" y="0"/>
                    </a:moveTo>
                    <a:lnTo>
                      <a:pt x="217" y="7"/>
                    </a:lnTo>
                    <a:lnTo>
                      <a:pt x="212" y="15"/>
                    </a:lnTo>
                    <a:lnTo>
                      <a:pt x="208" y="24"/>
                    </a:lnTo>
                    <a:lnTo>
                      <a:pt x="202" y="34"/>
                    </a:lnTo>
                    <a:lnTo>
                      <a:pt x="196" y="45"/>
                    </a:lnTo>
                    <a:lnTo>
                      <a:pt x="190" y="54"/>
                    </a:lnTo>
                    <a:lnTo>
                      <a:pt x="186" y="62"/>
                    </a:lnTo>
                    <a:lnTo>
                      <a:pt x="182" y="68"/>
                    </a:lnTo>
                    <a:lnTo>
                      <a:pt x="188" y="72"/>
                    </a:lnTo>
                    <a:lnTo>
                      <a:pt x="193" y="78"/>
                    </a:lnTo>
                    <a:lnTo>
                      <a:pt x="194" y="84"/>
                    </a:lnTo>
                    <a:lnTo>
                      <a:pt x="195" y="88"/>
                    </a:lnTo>
                    <a:lnTo>
                      <a:pt x="204" y="92"/>
                    </a:lnTo>
                    <a:lnTo>
                      <a:pt x="215" y="94"/>
                    </a:lnTo>
                    <a:lnTo>
                      <a:pt x="225" y="96"/>
                    </a:lnTo>
                    <a:lnTo>
                      <a:pt x="235" y="100"/>
                    </a:lnTo>
                    <a:lnTo>
                      <a:pt x="246" y="103"/>
                    </a:lnTo>
                    <a:lnTo>
                      <a:pt x="253" y="108"/>
                    </a:lnTo>
                    <a:lnTo>
                      <a:pt x="257" y="114"/>
                    </a:lnTo>
                    <a:lnTo>
                      <a:pt x="258" y="122"/>
                    </a:lnTo>
                    <a:lnTo>
                      <a:pt x="254" y="121"/>
                    </a:lnTo>
                    <a:lnTo>
                      <a:pt x="248" y="121"/>
                    </a:lnTo>
                    <a:lnTo>
                      <a:pt x="243" y="121"/>
                    </a:lnTo>
                    <a:lnTo>
                      <a:pt x="238" y="121"/>
                    </a:lnTo>
                    <a:lnTo>
                      <a:pt x="232" y="121"/>
                    </a:lnTo>
                    <a:lnTo>
                      <a:pt x="226" y="122"/>
                    </a:lnTo>
                    <a:lnTo>
                      <a:pt x="222" y="122"/>
                    </a:lnTo>
                    <a:lnTo>
                      <a:pt x="218" y="123"/>
                    </a:lnTo>
                    <a:lnTo>
                      <a:pt x="213" y="123"/>
                    </a:lnTo>
                    <a:lnTo>
                      <a:pt x="208" y="123"/>
                    </a:lnTo>
                    <a:lnTo>
                      <a:pt x="201" y="122"/>
                    </a:lnTo>
                    <a:lnTo>
                      <a:pt x="193" y="119"/>
                    </a:lnTo>
                    <a:lnTo>
                      <a:pt x="186" y="117"/>
                    </a:lnTo>
                    <a:lnTo>
                      <a:pt x="178" y="115"/>
                    </a:lnTo>
                    <a:lnTo>
                      <a:pt x="172" y="113"/>
                    </a:lnTo>
                    <a:lnTo>
                      <a:pt x="167" y="111"/>
                    </a:lnTo>
                    <a:lnTo>
                      <a:pt x="163" y="116"/>
                    </a:lnTo>
                    <a:lnTo>
                      <a:pt x="158" y="123"/>
                    </a:lnTo>
                    <a:lnTo>
                      <a:pt x="152" y="130"/>
                    </a:lnTo>
                    <a:lnTo>
                      <a:pt x="147" y="138"/>
                    </a:lnTo>
                    <a:lnTo>
                      <a:pt x="141" y="146"/>
                    </a:lnTo>
                    <a:lnTo>
                      <a:pt x="135" y="155"/>
                    </a:lnTo>
                    <a:lnTo>
                      <a:pt x="131" y="163"/>
                    </a:lnTo>
                    <a:lnTo>
                      <a:pt x="127" y="171"/>
                    </a:lnTo>
                    <a:lnTo>
                      <a:pt x="124" y="172"/>
                    </a:lnTo>
                    <a:lnTo>
                      <a:pt x="120" y="173"/>
                    </a:lnTo>
                    <a:lnTo>
                      <a:pt x="117" y="175"/>
                    </a:lnTo>
                    <a:lnTo>
                      <a:pt x="113" y="175"/>
                    </a:lnTo>
                    <a:lnTo>
                      <a:pt x="111" y="177"/>
                    </a:lnTo>
                    <a:lnTo>
                      <a:pt x="110" y="179"/>
                    </a:lnTo>
                    <a:lnTo>
                      <a:pt x="108" y="182"/>
                    </a:lnTo>
                    <a:lnTo>
                      <a:pt x="105" y="185"/>
                    </a:lnTo>
                    <a:lnTo>
                      <a:pt x="103" y="178"/>
                    </a:lnTo>
                    <a:lnTo>
                      <a:pt x="104" y="170"/>
                    </a:lnTo>
                    <a:lnTo>
                      <a:pt x="106" y="162"/>
                    </a:lnTo>
                    <a:lnTo>
                      <a:pt x="111" y="153"/>
                    </a:lnTo>
                    <a:lnTo>
                      <a:pt x="116" y="144"/>
                    </a:lnTo>
                    <a:lnTo>
                      <a:pt x="121" y="136"/>
                    </a:lnTo>
                    <a:lnTo>
                      <a:pt x="127" y="127"/>
                    </a:lnTo>
                    <a:lnTo>
                      <a:pt x="132" y="122"/>
                    </a:lnTo>
                    <a:lnTo>
                      <a:pt x="128" y="117"/>
                    </a:lnTo>
                    <a:lnTo>
                      <a:pt x="118" y="122"/>
                    </a:lnTo>
                    <a:lnTo>
                      <a:pt x="103" y="129"/>
                    </a:lnTo>
                    <a:lnTo>
                      <a:pt x="85" y="137"/>
                    </a:lnTo>
                    <a:lnTo>
                      <a:pt x="65" y="145"/>
                    </a:lnTo>
                    <a:lnTo>
                      <a:pt x="45" y="153"/>
                    </a:lnTo>
                    <a:lnTo>
                      <a:pt x="27" y="160"/>
                    </a:lnTo>
                    <a:lnTo>
                      <a:pt x="13" y="165"/>
                    </a:lnTo>
                    <a:lnTo>
                      <a:pt x="4" y="169"/>
                    </a:lnTo>
                    <a:lnTo>
                      <a:pt x="7" y="165"/>
                    </a:lnTo>
                    <a:lnTo>
                      <a:pt x="11" y="161"/>
                    </a:lnTo>
                    <a:lnTo>
                      <a:pt x="14" y="157"/>
                    </a:lnTo>
                    <a:lnTo>
                      <a:pt x="14" y="153"/>
                    </a:lnTo>
                    <a:lnTo>
                      <a:pt x="14" y="147"/>
                    </a:lnTo>
                    <a:lnTo>
                      <a:pt x="15" y="141"/>
                    </a:lnTo>
                    <a:lnTo>
                      <a:pt x="18" y="136"/>
                    </a:lnTo>
                    <a:lnTo>
                      <a:pt x="22" y="132"/>
                    </a:lnTo>
                    <a:lnTo>
                      <a:pt x="27" y="131"/>
                    </a:lnTo>
                    <a:lnTo>
                      <a:pt x="34" y="129"/>
                    </a:lnTo>
                    <a:lnTo>
                      <a:pt x="42" y="125"/>
                    </a:lnTo>
                    <a:lnTo>
                      <a:pt x="51" y="122"/>
                    </a:lnTo>
                    <a:lnTo>
                      <a:pt x="60" y="118"/>
                    </a:lnTo>
                    <a:lnTo>
                      <a:pt x="68" y="116"/>
                    </a:lnTo>
                    <a:lnTo>
                      <a:pt x="74" y="114"/>
                    </a:lnTo>
                    <a:lnTo>
                      <a:pt x="78" y="111"/>
                    </a:lnTo>
                    <a:lnTo>
                      <a:pt x="82" y="108"/>
                    </a:lnTo>
                    <a:lnTo>
                      <a:pt x="87" y="104"/>
                    </a:lnTo>
                    <a:lnTo>
                      <a:pt x="93" y="101"/>
                    </a:lnTo>
                    <a:lnTo>
                      <a:pt x="98" y="99"/>
                    </a:lnTo>
                    <a:lnTo>
                      <a:pt x="90" y="99"/>
                    </a:lnTo>
                    <a:lnTo>
                      <a:pt x="79" y="100"/>
                    </a:lnTo>
                    <a:lnTo>
                      <a:pt x="65" y="100"/>
                    </a:lnTo>
                    <a:lnTo>
                      <a:pt x="50" y="100"/>
                    </a:lnTo>
                    <a:lnTo>
                      <a:pt x="35" y="100"/>
                    </a:lnTo>
                    <a:lnTo>
                      <a:pt x="20" y="100"/>
                    </a:lnTo>
                    <a:lnTo>
                      <a:pt x="9" y="100"/>
                    </a:lnTo>
                    <a:lnTo>
                      <a:pt x="0" y="100"/>
                    </a:lnTo>
                    <a:lnTo>
                      <a:pt x="3" y="96"/>
                    </a:lnTo>
                    <a:lnTo>
                      <a:pt x="5" y="92"/>
                    </a:lnTo>
                    <a:lnTo>
                      <a:pt x="10" y="87"/>
                    </a:lnTo>
                    <a:lnTo>
                      <a:pt x="15" y="83"/>
                    </a:lnTo>
                    <a:lnTo>
                      <a:pt x="21" y="78"/>
                    </a:lnTo>
                    <a:lnTo>
                      <a:pt x="27" y="75"/>
                    </a:lnTo>
                    <a:lnTo>
                      <a:pt x="34" y="72"/>
                    </a:lnTo>
                    <a:lnTo>
                      <a:pt x="41" y="72"/>
                    </a:lnTo>
                    <a:lnTo>
                      <a:pt x="48" y="73"/>
                    </a:lnTo>
                    <a:lnTo>
                      <a:pt x="55" y="75"/>
                    </a:lnTo>
                    <a:lnTo>
                      <a:pt x="63" y="76"/>
                    </a:lnTo>
                    <a:lnTo>
                      <a:pt x="70" y="76"/>
                    </a:lnTo>
                    <a:lnTo>
                      <a:pt x="76" y="77"/>
                    </a:lnTo>
                    <a:lnTo>
                      <a:pt x="83" y="77"/>
                    </a:lnTo>
                    <a:lnTo>
                      <a:pt x="90" y="77"/>
                    </a:lnTo>
                    <a:lnTo>
                      <a:pt x="96" y="76"/>
                    </a:lnTo>
                    <a:lnTo>
                      <a:pt x="102" y="75"/>
                    </a:lnTo>
                    <a:lnTo>
                      <a:pt x="108" y="72"/>
                    </a:lnTo>
                    <a:lnTo>
                      <a:pt x="114" y="70"/>
                    </a:lnTo>
                    <a:lnTo>
                      <a:pt x="121" y="67"/>
                    </a:lnTo>
                    <a:lnTo>
                      <a:pt x="129" y="63"/>
                    </a:lnTo>
                    <a:lnTo>
                      <a:pt x="136" y="61"/>
                    </a:lnTo>
                    <a:lnTo>
                      <a:pt x="144" y="58"/>
                    </a:lnTo>
                    <a:lnTo>
                      <a:pt x="152" y="57"/>
                    </a:lnTo>
                    <a:lnTo>
                      <a:pt x="157" y="50"/>
                    </a:lnTo>
                    <a:lnTo>
                      <a:pt x="162" y="44"/>
                    </a:lnTo>
                    <a:lnTo>
                      <a:pt x="167" y="34"/>
                    </a:lnTo>
                    <a:lnTo>
                      <a:pt x="172" y="26"/>
                    </a:lnTo>
                    <a:lnTo>
                      <a:pt x="178" y="18"/>
                    </a:lnTo>
                    <a:lnTo>
                      <a:pt x="182" y="11"/>
                    </a:lnTo>
                    <a:lnTo>
                      <a:pt x="186" y="7"/>
                    </a:lnTo>
                    <a:lnTo>
                      <a:pt x="188" y="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13" name="Freeform 17"/>
              <p:cNvSpPr>
                <a:spLocks/>
              </p:cNvSpPr>
              <p:nvPr/>
            </p:nvSpPr>
            <p:spPr bwMode="auto">
              <a:xfrm>
                <a:off x="2056" y="2290"/>
                <a:ext cx="133" cy="94"/>
              </a:xfrm>
              <a:custGeom>
                <a:avLst/>
                <a:gdLst>
                  <a:gd name="T0" fmla="*/ 130 w 266"/>
                  <a:gd name="T1" fmla="*/ 16 h 188"/>
                  <a:gd name="T2" fmla="*/ 123 w 266"/>
                  <a:gd name="T3" fmla="*/ 25 h 188"/>
                  <a:gd name="T4" fmla="*/ 116 w 266"/>
                  <a:gd name="T5" fmla="*/ 35 h 188"/>
                  <a:gd name="T6" fmla="*/ 111 w 266"/>
                  <a:gd name="T7" fmla="*/ 46 h 188"/>
                  <a:gd name="T8" fmla="*/ 116 w 266"/>
                  <a:gd name="T9" fmla="*/ 55 h 188"/>
                  <a:gd name="T10" fmla="*/ 109 w 266"/>
                  <a:gd name="T11" fmla="*/ 58 h 188"/>
                  <a:gd name="T12" fmla="*/ 105 w 266"/>
                  <a:gd name="T13" fmla="*/ 59 h 188"/>
                  <a:gd name="T14" fmla="*/ 102 w 266"/>
                  <a:gd name="T15" fmla="*/ 62 h 188"/>
                  <a:gd name="T16" fmla="*/ 98 w 266"/>
                  <a:gd name="T17" fmla="*/ 67 h 188"/>
                  <a:gd name="T18" fmla="*/ 101 w 266"/>
                  <a:gd name="T19" fmla="*/ 75 h 188"/>
                  <a:gd name="T20" fmla="*/ 104 w 266"/>
                  <a:gd name="T21" fmla="*/ 86 h 188"/>
                  <a:gd name="T22" fmla="*/ 98 w 266"/>
                  <a:gd name="T23" fmla="*/ 91 h 188"/>
                  <a:gd name="T24" fmla="*/ 93 w 266"/>
                  <a:gd name="T25" fmla="*/ 84 h 188"/>
                  <a:gd name="T26" fmla="*/ 89 w 266"/>
                  <a:gd name="T27" fmla="*/ 77 h 188"/>
                  <a:gd name="T28" fmla="*/ 82 w 266"/>
                  <a:gd name="T29" fmla="*/ 69 h 188"/>
                  <a:gd name="T30" fmla="*/ 73 w 266"/>
                  <a:gd name="T31" fmla="*/ 66 h 188"/>
                  <a:gd name="T32" fmla="*/ 62 w 266"/>
                  <a:gd name="T33" fmla="*/ 71 h 188"/>
                  <a:gd name="T34" fmla="*/ 54 w 266"/>
                  <a:gd name="T35" fmla="*/ 77 h 188"/>
                  <a:gd name="T36" fmla="*/ 48 w 266"/>
                  <a:gd name="T37" fmla="*/ 81 h 188"/>
                  <a:gd name="T38" fmla="*/ 44 w 266"/>
                  <a:gd name="T39" fmla="*/ 82 h 188"/>
                  <a:gd name="T40" fmla="*/ 36 w 266"/>
                  <a:gd name="T41" fmla="*/ 83 h 188"/>
                  <a:gd name="T42" fmla="*/ 27 w 266"/>
                  <a:gd name="T43" fmla="*/ 85 h 188"/>
                  <a:gd name="T44" fmla="*/ 19 w 266"/>
                  <a:gd name="T45" fmla="*/ 90 h 188"/>
                  <a:gd name="T46" fmla="*/ 13 w 266"/>
                  <a:gd name="T47" fmla="*/ 94 h 188"/>
                  <a:gd name="T48" fmla="*/ 18 w 266"/>
                  <a:gd name="T49" fmla="*/ 83 h 188"/>
                  <a:gd name="T50" fmla="*/ 25 w 266"/>
                  <a:gd name="T51" fmla="*/ 75 h 188"/>
                  <a:gd name="T52" fmla="*/ 31 w 266"/>
                  <a:gd name="T53" fmla="*/ 71 h 188"/>
                  <a:gd name="T54" fmla="*/ 39 w 266"/>
                  <a:gd name="T55" fmla="*/ 67 h 188"/>
                  <a:gd name="T56" fmla="*/ 48 w 266"/>
                  <a:gd name="T57" fmla="*/ 63 h 188"/>
                  <a:gd name="T58" fmla="*/ 56 w 266"/>
                  <a:gd name="T59" fmla="*/ 60 h 188"/>
                  <a:gd name="T60" fmla="*/ 43 w 266"/>
                  <a:gd name="T61" fmla="*/ 59 h 188"/>
                  <a:gd name="T62" fmla="*/ 30 w 266"/>
                  <a:gd name="T63" fmla="*/ 58 h 188"/>
                  <a:gd name="T64" fmla="*/ 18 w 266"/>
                  <a:gd name="T65" fmla="*/ 56 h 188"/>
                  <a:gd name="T66" fmla="*/ 10 w 266"/>
                  <a:gd name="T67" fmla="*/ 54 h 188"/>
                  <a:gd name="T68" fmla="*/ 4 w 266"/>
                  <a:gd name="T69" fmla="*/ 56 h 188"/>
                  <a:gd name="T70" fmla="*/ 0 w 266"/>
                  <a:gd name="T71" fmla="*/ 60 h 188"/>
                  <a:gd name="T72" fmla="*/ 0 w 266"/>
                  <a:gd name="T73" fmla="*/ 55 h 188"/>
                  <a:gd name="T74" fmla="*/ 2 w 266"/>
                  <a:gd name="T75" fmla="*/ 52 h 188"/>
                  <a:gd name="T76" fmla="*/ 9 w 266"/>
                  <a:gd name="T77" fmla="*/ 46 h 188"/>
                  <a:gd name="T78" fmla="*/ 18 w 266"/>
                  <a:gd name="T79" fmla="*/ 42 h 188"/>
                  <a:gd name="T80" fmla="*/ 25 w 266"/>
                  <a:gd name="T81" fmla="*/ 43 h 188"/>
                  <a:gd name="T82" fmla="*/ 37 w 266"/>
                  <a:gd name="T83" fmla="*/ 44 h 188"/>
                  <a:gd name="T84" fmla="*/ 48 w 266"/>
                  <a:gd name="T85" fmla="*/ 45 h 188"/>
                  <a:gd name="T86" fmla="*/ 57 w 266"/>
                  <a:gd name="T87" fmla="*/ 47 h 188"/>
                  <a:gd name="T88" fmla="*/ 65 w 266"/>
                  <a:gd name="T89" fmla="*/ 47 h 188"/>
                  <a:gd name="T90" fmla="*/ 73 w 266"/>
                  <a:gd name="T91" fmla="*/ 47 h 188"/>
                  <a:gd name="T92" fmla="*/ 80 w 266"/>
                  <a:gd name="T93" fmla="*/ 47 h 188"/>
                  <a:gd name="T94" fmla="*/ 84 w 266"/>
                  <a:gd name="T95" fmla="*/ 47 h 188"/>
                  <a:gd name="T96" fmla="*/ 88 w 266"/>
                  <a:gd name="T97" fmla="*/ 40 h 188"/>
                  <a:gd name="T98" fmla="*/ 95 w 266"/>
                  <a:gd name="T99" fmla="*/ 35 h 188"/>
                  <a:gd name="T100" fmla="*/ 104 w 266"/>
                  <a:gd name="T101" fmla="*/ 29 h 188"/>
                  <a:gd name="T102" fmla="*/ 112 w 266"/>
                  <a:gd name="T103" fmla="*/ 23 h 188"/>
                  <a:gd name="T104" fmla="*/ 120 w 266"/>
                  <a:gd name="T105" fmla="*/ 11 h 188"/>
                  <a:gd name="T106" fmla="*/ 126 w 266"/>
                  <a:gd name="T107" fmla="*/ 0 h 1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66" h="188">
                    <a:moveTo>
                      <a:pt x="266" y="25"/>
                    </a:moveTo>
                    <a:lnTo>
                      <a:pt x="259" y="32"/>
                    </a:lnTo>
                    <a:lnTo>
                      <a:pt x="253" y="41"/>
                    </a:lnTo>
                    <a:lnTo>
                      <a:pt x="245" y="49"/>
                    </a:lnTo>
                    <a:lnTo>
                      <a:pt x="238" y="59"/>
                    </a:lnTo>
                    <a:lnTo>
                      <a:pt x="232" y="70"/>
                    </a:lnTo>
                    <a:lnTo>
                      <a:pt x="226" y="80"/>
                    </a:lnTo>
                    <a:lnTo>
                      <a:pt x="221" y="92"/>
                    </a:lnTo>
                    <a:lnTo>
                      <a:pt x="217" y="103"/>
                    </a:lnTo>
                    <a:lnTo>
                      <a:pt x="231" y="110"/>
                    </a:lnTo>
                    <a:lnTo>
                      <a:pt x="225" y="118"/>
                    </a:lnTo>
                    <a:lnTo>
                      <a:pt x="218" y="115"/>
                    </a:lnTo>
                    <a:lnTo>
                      <a:pt x="214" y="115"/>
                    </a:lnTo>
                    <a:lnTo>
                      <a:pt x="210" y="117"/>
                    </a:lnTo>
                    <a:lnTo>
                      <a:pt x="207" y="119"/>
                    </a:lnTo>
                    <a:lnTo>
                      <a:pt x="203" y="123"/>
                    </a:lnTo>
                    <a:lnTo>
                      <a:pt x="199" y="128"/>
                    </a:lnTo>
                    <a:lnTo>
                      <a:pt x="195" y="134"/>
                    </a:lnTo>
                    <a:lnTo>
                      <a:pt x="196" y="141"/>
                    </a:lnTo>
                    <a:lnTo>
                      <a:pt x="201" y="149"/>
                    </a:lnTo>
                    <a:lnTo>
                      <a:pt x="206" y="159"/>
                    </a:lnTo>
                    <a:lnTo>
                      <a:pt x="208" y="172"/>
                    </a:lnTo>
                    <a:lnTo>
                      <a:pt x="205" y="186"/>
                    </a:lnTo>
                    <a:lnTo>
                      <a:pt x="196" y="182"/>
                    </a:lnTo>
                    <a:lnTo>
                      <a:pt x="191" y="176"/>
                    </a:lnTo>
                    <a:lnTo>
                      <a:pt x="186" y="167"/>
                    </a:lnTo>
                    <a:lnTo>
                      <a:pt x="183" y="159"/>
                    </a:lnTo>
                    <a:lnTo>
                      <a:pt x="178" y="154"/>
                    </a:lnTo>
                    <a:lnTo>
                      <a:pt x="171" y="146"/>
                    </a:lnTo>
                    <a:lnTo>
                      <a:pt x="164" y="138"/>
                    </a:lnTo>
                    <a:lnTo>
                      <a:pt x="160" y="126"/>
                    </a:lnTo>
                    <a:lnTo>
                      <a:pt x="145" y="131"/>
                    </a:lnTo>
                    <a:lnTo>
                      <a:pt x="133" y="135"/>
                    </a:lnTo>
                    <a:lnTo>
                      <a:pt x="123" y="141"/>
                    </a:lnTo>
                    <a:lnTo>
                      <a:pt x="114" y="147"/>
                    </a:lnTo>
                    <a:lnTo>
                      <a:pt x="107" y="153"/>
                    </a:lnTo>
                    <a:lnTo>
                      <a:pt x="101" y="157"/>
                    </a:lnTo>
                    <a:lnTo>
                      <a:pt x="96" y="161"/>
                    </a:lnTo>
                    <a:lnTo>
                      <a:pt x="92" y="163"/>
                    </a:lnTo>
                    <a:lnTo>
                      <a:pt x="87" y="164"/>
                    </a:lnTo>
                    <a:lnTo>
                      <a:pt x="80" y="165"/>
                    </a:lnTo>
                    <a:lnTo>
                      <a:pt x="71" y="166"/>
                    </a:lnTo>
                    <a:lnTo>
                      <a:pt x="63" y="167"/>
                    </a:lnTo>
                    <a:lnTo>
                      <a:pt x="54" y="170"/>
                    </a:lnTo>
                    <a:lnTo>
                      <a:pt x="46" y="174"/>
                    </a:lnTo>
                    <a:lnTo>
                      <a:pt x="38" y="180"/>
                    </a:lnTo>
                    <a:lnTo>
                      <a:pt x="33" y="188"/>
                    </a:lnTo>
                    <a:lnTo>
                      <a:pt x="25" y="188"/>
                    </a:lnTo>
                    <a:lnTo>
                      <a:pt x="30" y="177"/>
                    </a:lnTo>
                    <a:lnTo>
                      <a:pt x="36" y="165"/>
                    </a:lnTo>
                    <a:lnTo>
                      <a:pt x="43" y="156"/>
                    </a:lnTo>
                    <a:lnTo>
                      <a:pt x="50" y="149"/>
                    </a:lnTo>
                    <a:lnTo>
                      <a:pt x="55" y="147"/>
                    </a:lnTo>
                    <a:lnTo>
                      <a:pt x="62" y="142"/>
                    </a:lnTo>
                    <a:lnTo>
                      <a:pt x="70" y="139"/>
                    </a:lnTo>
                    <a:lnTo>
                      <a:pt x="78" y="134"/>
                    </a:lnTo>
                    <a:lnTo>
                      <a:pt x="87" y="130"/>
                    </a:lnTo>
                    <a:lnTo>
                      <a:pt x="96" y="125"/>
                    </a:lnTo>
                    <a:lnTo>
                      <a:pt x="104" y="123"/>
                    </a:lnTo>
                    <a:lnTo>
                      <a:pt x="112" y="120"/>
                    </a:lnTo>
                    <a:lnTo>
                      <a:pt x="100" y="119"/>
                    </a:lnTo>
                    <a:lnTo>
                      <a:pt x="86" y="118"/>
                    </a:lnTo>
                    <a:lnTo>
                      <a:pt x="72" y="117"/>
                    </a:lnTo>
                    <a:lnTo>
                      <a:pt x="59" y="115"/>
                    </a:lnTo>
                    <a:lnTo>
                      <a:pt x="47" y="113"/>
                    </a:lnTo>
                    <a:lnTo>
                      <a:pt x="35" y="111"/>
                    </a:lnTo>
                    <a:lnTo>
                      <a:pt x="26" y="109"/>
                    </a:lnTo>
                    <a:lnTo>
                      <a:pt x="19" y="107"/>
                    </a:lnTo>
                    <a:lnTo>
                      <a:pt x="15" y="109"/>
                    </a:lnTo>
                    <a:lnTo>
                      <a:pt x="8" y="112"/>
                    </a:lnTo>
                    <a:lnTo>
                      <a:pt x="3" y="116"/>
                    </a:lnTo>
                    <a:lnTo>
                      <a:pt x="0" y="119"/>
                    </a:lnTo>
                    <a:lnTo>
                      <a:pt x="0" y="115"/>
                    </a:lnTo>
                    <a:lnTo>
                      <a:pt x="0" y="110"/>
                    </a:lnTo>
                    <a:lnTo>
                      <a:pt x="1" y="107"/>
                    </a:lnTo>
                    <a:lnTo>
                      <a:pt x="4" y="103"/>
                    </a:lnTo>
                    <a:lnTo>
                      <a:pt x="10" y="98"/>
                    </a:lnTo>
                    <a:lnTo>
                      <a:pt x="18" y="92"/>
                    </a:lnTo>
                    <a:lnTo>
                      <a:pt x="27" y="86"/>
                    </a:lnTo>
                    <a:lnTo>
                      <a:pt x="36" y="84"/>
                    </a:lnTo>
                    <a:lnTo>
                      <a:pt x="42" y="85"/>
                    </a:lnTo>
                    <a:lnTo>
                      <a:pt x="50" y="85"/>
                    </a:lnTo>
                    <a:lnTo>
                      <a:pt x="61" y="86"/>
                    </a:lnTo>
                    <a:lnTo>
                      <a:pt x="73" y="88"/>
                    </a:lnTo>
                    <a:lnTo>
                      <a:pt x="85" y="89"/>
                    </a:lnTo>
                    <a:lnTo>
                      <a:pt x="96" y="90"/>
                    </a:lnTo>
                    <a:lnTo>
                      <a:pt x="106" y="92"/>
                    </a:lnTo>
                    <a:lnTo>
                      <a:pt x="114" y="93"/>
                    </a:lnTo>
                    <a:lnTo>
                      <a:pt x="120" y="93"/>
                    </a:lnTo>
                    <a:lnTo>
                      <a:pt x="129" y="93"/>
                    </a:lnTo>
                    <a:lnTo>
                      <a:pt x="137" y="93"/>
                    </a:lnTo>
                    <a:lnTo>
                      <a:pt x="145" y="93"/>
                    </a:lnTo>
                    <a:lnTo>
                      <a:pt x="153" y="93"/>
                    </a:lnTo>
                    <a:lnTo>
                      <a:pt x="160" y="93"/>
                    </a:lnTo>
                    <a:lnTo>
                      <a:pt x="164" y="93"/>
                    </a:lnTo>
                    <a:lnTo>
                      <a:pt x="168" y="93"/>
                    </a:lnTo>
                    <a:lnTo>
                      <a:pt x="170" y="87"/>
                    </a:lnTo>
                    <a:lnTo>
                      <a:pt x="175" y="80"/>
                    </a:lnTo>
                    <a:lnTo>
                      <a:pt x="181" y="74"/>
                    </a:lnTo>
                    <a:lnTo>
                      <a:pt x="190" y="69"/>
                    </a:lnTo>
                    <a:lnTo>
                      <a:pt x="198" y="64"/>
                    </a:lnTo>
                    <a:lnTo>
                      <a:pt x="207" y="58"/>
                    </a:lnTo>
                    <a:lnTo>
                      <a:pt x="215" y="52"/>
                    </a:lnTo>
                    <a:lnTo>
                      <a:pt x="223" y="46"/>
                    </a:lnTo>
                    <a:lnTo>
                      <a:pt x="230" y="35"/>
                    </a:lnTo>
                    <a:lnTo>
                      <a:pt x="239" y="21"/>
                    </a:lnTo>
                    <a:lnTo>
                      <a:pt x="246" y="9"/>
                    </a:lnTo>
                    <a:lnTo>
                      <a:pt x="251" y="0"/>
                    </a:lnTo>
                    <a:lnTo>
                      <a:pt x="266" y="25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14" name="Freeform 18"/>
              <p:cNvSpPr>
                <a:spLocks/>
              </p:cNvSpPr>
              <p:nvPr/>
            </p:nvSpPr>
            <p:spPr bwMode="auto">
              <a:xfrm>
                <a:off x="1985" y="2067"/>
                <a:ext cx="310" cy="241"/>
              </a:xfrm>
              <a:custGeom>
                <a:avLst/>
                <a:gdLst>
                  <a:gd name="T0" fmla="*/ 302 w 619"/>
                  <a:gd name="T1" fmla="*/ 217 h 482"/>
                  <a:gd name="T2" fmla="*/ 290 w 619"/>
                  <a:gd name="T3" fmla="*/ 206 h 482"/>
                  <a:gd name="T4" fmla="*/ 273 w 619"/>
                  <a:gd name="T5" fmla="*/ 193 h 482"/>
                  <a:gd name="T6" fmla="*/ 266 w 619"/>
                  <a:gd name="T7" fmla="*/ 210 h 482"/>
                  <a:gd name="T8" fmla="*/ 252 w 619"/>
                  <a:gd name="T9" fmla="*/ 217 h 482"/>
                  <a:gd name="T10" fmla="*/ 235 w 619"/>
                  <a:gd name="T11" fmla="*/ 213 h 482"/>
                  <a:gd name="T12" fmla="*/ 218 w 619"/>
                  <a:gd name="T13" fmla="*/ 215 h 482"/>
                  <a:gd name="T14" fmla="*/ 205 w 619"/>
                  <a:gd name="T15" fmla="*/ 211 h 482"/>
                  <a:gd name="T16" fmla="*/ 193 w 619"/>
                  <a:gd name="T17" fmla="*/ 201 h 482"/>
                  <a:gd name="T18" fmla="*/ 175 w 619"/>
                  <a:gd name="T19" fmla="*/ 207 h 482"/>
                  <a:gd name="T20" fmla="*/ 159 w 619"/>
                  <a:gd name="T21" fmla="*/ 206 h 482"/>
                  <a:gd name="T22" fmla="*/ 137 w 619"/>
                  <a:gd name="T23" fmla="*/ 203 h 482"/>
                  <a:gd name="T24" fmla="*/ 121 w 619"/>
                  <a:gd name="T25" fmla="*/ 179 h 482"/>
                  <a:gd name="T26" fmla="*/ 110 w 619"/>
                  <a:gd name="T27" fmla="*/ 162 h 482"/>
                  <a:gd name="T28" fmla="*/ 86 w 619"/>
                  <a:gd name="T29" fmla="*/ 156 h 482"/>
                  <a:gd name="T30" fmla="*/ 70 w 619"/>
                  <a:gd name="T31" fmla="*/ 137 h 482"/>
                  <a:gd name="T32" fmla="*/ 57 w 619"/>
                  <a:gd name="T33" fmla="*/ 125 h 482"/>
                  <a:gd name="T34" fmla="*/ 47 w 619"/>
                  <a:gd name="T35" fmla="*/ 114 h 482"/>
                  <a:gd name="T36" fmla="*/ 32 w 619"/>
                  <a:gd name="T37" fmla="*/ 101 h 482"/>
                  <a:gd name="T38" fmla="*/ 26 w 619"/>
                  <a:gd name="T39" fmla="*/ 77 h 482"/>
                  <a:gd name="T40" fmla="*/ 26 w 619"/>
                  <a:gd name="T41" fmla="*/ 55 h 482"/>
                  <a:gd name="T42" fmla="*/ 24 w 619"/>
                  <a:gd name="T43" fmla="*/ 37 h 482"/>
                  <a:gd name="T44" fmla="*/ 32 w 619"/>
                  <a:gd name="T45" fmla="*/ 14 h 482"/>
                  <a:gd name="T46" fmla="*/ 26 w 619"/>
                  <a:gd name="T47" fmla="*/ 0 h 482"/>
                  <a:gd name="T48" fmla="*/ 13 w 619"/>
                  <a:gd name="T49" fmla="*/ 3 h 482"/>
                  <a:gd name="T50" fmla="*/ 14 w 619"/>
                  <a:gd name="T51" fmla="*/ 15 h 482"/>
                  <a:gd name="T52" fmla="*/ 8 w 619"/>
                  <a:gd name="T53" fmla="*/ 23 h 482"/>
                  <a:gd name="T54" fmla="*/ 9 w 619"/>
                  <a:gd name="T55" fmla="*/ 33 h 482"/>
                  <a:gd name="T56" fmla="*/ 14 w 619"/>
                  <a:gd name="T57" fmla="*/ 38 h 482"/>
                  <a:gd name="T58" fmla="*/ 9 w 619"/>
                  <a:gd name="T59" fmla="*/ 47 h 482"/>
                  <a:gd name="T60" fmla="*/ 5 w 619"/>
                  <a:gd name="T61" fmla="*/ 54 h 482"/>
                  <a:gd name="T62" fmla="*/ 5 w 619"/>
                  <a:gd name="T63" fmla="*/ 72 h 482"/>
                  <a:gd name="T64" fmla="*/ 13 w 619"/>
                  <a:gd name="T65" fmla="*/ 67 h 482"/>
                  <a:gd name="T66" fmla="*/ 7 w 619"/>
                  <a:gd name="T67" fmla="*/ 94 h 482"/>
                  <a:gd name="T68" fmla="*/ 18 w 619"/>
                  <a:gd name="T69" fmla="*/ 103 h 482"/>
                  <a:gd name="T70" fmla="*/ 27 w 619"/>
                  <a:gd name="T71" fmla="*/ 106 h 482"/>
                  <a:gd name="T72" fmla="*/ 32 w 619"/>
                  <a:gd name="T73" fmla="*/ 122 h 482"/>
                  <a:gd name="T74" fmla="*/ 38 w 619"/>
                  <a:gd name="T75" fmla="*/ 122 h 482"/>
                  <a:gd name="T76" fmla="*/ 41 w 619"/>
                  <a:gd name="T77" fmla="*/ 132 h 482"/>
                  <a:gd name="T78" fmla="*/ 47 w 619"/>
                  <a:gd name="T79" fmla="*/ 137 h 482"/>
                  <a:gd name="T80" fmla="*/ 56 w 619"/>
                  <a:gd name="T81" fmla="*/ 134 h 482"/>
                  <a:gd name="T82" fmla="*/ 62 w 619"/>
                  <a:gd name="T83" fmla="*/ 148 h 482"/>
                  <a:gd name="T84" fmla="*/ 76 w 619"/>
                  <a:gd name="T85" fmla="*/ 159 h 482"/>
                  <a:gd name="T86" fmla="*/ 84 w 619"/>
                  <a:gd name="T87" fmla="*/ 174 h 482"/>
                  <a:gd name="T88" fmla="*/ 92 w 619"/>
                  <a:gd name="T89" fmla="*/ 179 h 482"/>
                  <a:gd name="T90" fmla="*/ 101 w 619"/>
                  <a:gd name="T91" fmla="*/ 186 h 482"/>
                  <a:gd name="T92" fmla="*/ 106 w 619"/>
                  <a:gd name="T93" fmla="*/ 188 h 482"/>
                  <a:gd name="T94" fmla="*/ 110 w 619"/>
                  <a:gd name="T95" fmla="*/ 195 h 482"/>
                  <a:gd name="T96" fmla="*/ 117 w 619"/>
                  <a:gd name="T97" fmla="*/ 209 h 482"/>
                  <a:gd name="T98" fmla="*/ 123 w 619"/>
                  <a:gd name="T99" fmla="*/ 217 h 482"/>
                  <a:gd name="T100" fmla="*/ 149 w 619"/>
                  <a:gd name="T101" fmla="*/ 221 h 482"/>
                  <a:gd name="T102" fmla="*/ 159 w 619"/>
                  <a:gd name="T103" fmla="*/ 220 h 482"/>
                  <a:gd name="T104" fmla="*/ 169 w 619"/>
                  <a:gd name="T105" fmla="*/ 227 h 482"/>
                  <a:gd name="T106" fmla="*/ 183 w 619"/>
                  <a:gd name="T107" fmla="*/ 218 h 482"/>
                  <a:gd name="T108" fmla="*/ 187 w 619"/>
                  <a:gd name="T109" fmla="*/ 223 h 482"/>
                  <a:gd name="T110" fmla="*/ 206 w 619"/>
                  <a:gd name="T111" fmla="*/ 240 h 482"/>
                  <a:gd name="T112" fmla="*/ 222 w 619"/>
                  <a:gd name="T113" fmla="*/ 237 h 482"/>
                  <a:gd name="T114" fmla="*/ 237 w 619"/>
                  <a:gd name="T115" fmla="*/ 232 h 482"/>
                  <a:gd name="T116" fmla="*/ 247 w 619"/>
                  <a:gd name="T117" fmla="*/ 227 h 482"/>
                  <a:gd name="T118" fmla="*/ 256 w 619"/>
                  <a:gd name="T119" fmla="*/ 231 h 482"/>
                  <a:gd name="T120" fmla="*/ 269 w 619"/>
                  <a:gd name="T121" fmla="*/ 233 h 482"/>
                  <a:gd name="T122" fmla="*/ 277 w 619"/>
                  <a:gd name="T123" fmla="*/ 229 h 482"/>
                  <a:gd name="T124" fmla="*/ 287 w 619"/>
                  <a:gd name="T125" fmla="*/ 240 h 4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619" h="482">
                    <a:moveTo>
                      <a:pt x="587" y="467"/>
                    </a:moveTo>
                    <a:lnTo>
                      <a:pt x="619" y="464"/>
                    </a:lnTo>
                    <a:lnTo>
                      <a:pt x="617" y="440"/>
                    </a:lnTo>
                    <a:lnTo>
                      <a:pt x="610" y="436"/>
                    </a:lnTo>
                    <a:lnTo>
                      <a:pt x="603" y="434"/>
                    </a:lnTo>
                    <a:lnTo>
                      <a:pt x="596" y="430"/>
                    </a:lnTo>
                    <a:lnTo>
                      <a:pt x="591" y="427"/>
                    </a:lnTo>
                    <a:lnTo>
                      <a:pt x="585" y="424"/>
                    </a:lnTo>
                    <a:lnTo>
                      <a:pt x="581" y="418"/>
                    </a:lnTo>
                    <a:lnTo>
                      <a:pt x="579" y="412"/>
                    </a:lnTo>
                    <a:lnTo>
                      <a:pt x="578" y="405"/>
                    </a:lnTo>
                    <a:lnTo>
                      <a:pt x="570" y="404"/>
                    </a:lnTo>
                    <a:lnTo>
                      <a:pt x="559" y="401"/>
                    </a:lnTo>
                    <a:lnTo>
                      <a:pt x="551" y="394"/>
                    </a:lnTo>
                    <a:lnTo>
                      <a:pt x="545" y="386"/>
                    </a:lnTo>
                    <a:lnTo>
                      <a:pt x="540" y="401"/>
                    </a:lnTo>
                    <a:lnTo>
                      <a:pt x="518" y="384"/>
                    </a:lnTo>
                    <a:lnTo>
                      <a:pt x="520" y="396"/>
                    </a:lnTo>
                    <a:lnTo>
                      <a:pt x="525" y="409"/>
                    </a:lnTo>
                    <a:lnTo>
                      <a:pt x="532" y="420"/>
                    </a:lnTo>
                    <a:lnTo>
                      <a:pt x="540" y="428"/>
                    </a:lnTo>
                    <a:lnTo>
                      <a:pt x="531" y="430"/>
                    </a:lnTo>
                    <a:lnTo>
                      <a:pt x="522" y="433"/>
                    </a:lnTo>
                    <a:lnTo>
                      <a:pt x="512" y="433"/>
                    </a:lnTo>
                    <a:lnTo>
                      <a:pt x="503" y="433"/>
                    </a:lnTo>
                    <a:lnTo>
                      <a:pt x="494" y="433"/>
                    </a:lnTo>
                    <a:lnTo>
                      <a:pt x="486" y="430"/>
                    </a:lnTo>
                    <a:lnTo>
                      <a:pt x="479" y="427"/>
                    </a:lnTo>
                    <a:lnTo>
                      <a:pt x="474" y="421"/>
                    </a:lnTo>
                    <a:lnTo>
                      <a:pt x="469" y="425"/>
                    </a:lnTo>
                    <a:lnTo>
                      <a:pt x="463" y="428"/>
                    </a:lnTo>
                    <a:lnTo>
                      <a:pt x="456" y="430"/>
                    </a:lnTo>
                    <a:lnTo>
                      <a:pt x="448" y="432"/>
                    </a:lnTo>
                    <a:lnTo>
                      <a:pt x="442" y="432"/>
                    </a:lnTo>
                    <a:lnTo>
                      <a:pt x="435" y="430"/>
                    </a:lnTo>
                    <a:lnTo>
                      <a:pt x="431" y="428"/>
                    </a:lnTo>
                    <a:lnTo>
                      <a:pt x="428" y="422"/>
                    </a:lnTo>
                    <a:lnTo>
                      <a:pt x="421" y="422"/>
                    </a:lnTo>
                    <a:lnTo>
                      <a:pt x="414" y="421"/>
                    </a:lnTo>
                    <a:lnTo>
                      <a:pt x="409" y="421"/>
                    </a:lnTo>
                    <a:lnTo>
                      <a:pt x="402" y="419"/>
                    </a:lnTo>
                    <a:lnTo>
                      <a:pt x="397" y="417"/>
                    </a:lnTo>
                    <a:lnTo>
                      <a:pt x="391" y="413"/>
                    </a:lnTo>
                    <a:lnTo>
                      <a:pt x="388" y="407"/>
                    </a:lnTo>
                    <a:lnTo>
                      <a:pt x="386" y="402"/>
                    </a:lnTo>
                    <a:lnTo>
                      <a:pt x="379" y="406"/>
                    </a:lnTo>
                    <a:lnTo>
                      <a:pt x="371" y="410"/>
                    </a:lnTo>
                    <a:lnTo>
                      <a:pt x="364" y="413"/>
                    </a:lnTo>
                    <a:lnTo>
                      <a:pt x="357" y="414"/>
                    </a:lnTo>
                    <a:lnTo>
                      <a:pt x="350" y="414"/>
                    </a:lnTo>
                    <a:lnTo>
                      <a:pt x="343" y="412"/>
                    </a:lnTo>
                    <a:lnTo>
                      <a:pt x="337" y="409"/>
                    </a:lnTo>
                    <a:lnTo>
                      <a:pt x="333" y="403"/>
                    </a:lnTo>
                    <a:lnTo>
                      <a:pt x="326" y="410"/>
                    </a:lnTo>
                    <a:lnTo>
                      <a:pt x="318" y="411"/>
                    </a:lnTo>
                    <a:lnTo>
                      <a:pt x="310" y="407"/>
                    </a:lnTo>
                    <a:lnTo>
                      <a:pt x="303" y="396"/>
                    </a:lnTo>
                    <a:lnTo>
                      <a:pt x="296" y="402"/>
                    </a:lnTo>
                    <a:lnTo>
                      <a:pt x="285" y="405"/>
                    </a:lnTo>
                    <a:lnTo>
                      <a:pt x="274" y="405"/>
                    </a:lnTo>
                    <a:lnTo>
                      <a:pt x="262" y="403"/>
                    </a:lnTo>
                    <a:lnTo>
                      <a:pt x="252" y="397"/>
                    </a:lnTo>
                    <a:lnTo>
                      <a:pt x="244" y="388"/>
                    </a:lnTo>
                    <a:lnTo>
                      <a:pt x="239" y="374"/>
                    </a:lnTo>
                    <a:lnTo>
                      <a:pt x="242" y="357"/>
                    </a:lnTo>
                    <a:lnTo>
                      <a:pt x="231" y="357"/>
                    </a:lnTo>
                    <a:lnTo>
                      <a:pt x="224" y="353"/>
                    </a:lnTo>
                    <a:lnTo>
                      <a:pt x="222" y="343"/>
                    </a:lnTo>
                    <a:lnTo>
                      <a:pt x="227" y="323"/>
                    </a:lnTo>
                    <a:lnTo>
                      <a:pt x="219" y="323"/>
                    </a:lnTo>
                    <a:lnTo>
                      <a:pt x="208" y="323"/>
                    </a:lnTo>
                    <a:lnTo>
                      <a:pt x="198" y="323"/>
                    </a:lnTo>
                    <a:lnTo>
                      <a:pt x="188" y="321"/>
                    </a:lnTo>
                    <a:lnTo>
                      <a:pt x="178" y="318"/>
                    </a:lnTo>
                    <a:lnTo>
                      <a:pt x="172" y="312"/>
                    </a:lnTo>
                    <a:lnTo>
                      <a:pt x="168" y="303"/>
                    </a:lnTo>
                    <a:lnTo>
                      <a:pt x="168" y="289"/>
                    </a:lnTo>
                    <a:lnTo>
                      <a:pt x="157" y="289"/>
                    </a:lnTo>
                    <a:lnTo>
                      <a:pt x="146" y="283"/>
                    </a:lnTo>
                    <a:lnTo>
                      <a:pt x="139" y="274"/>
                    </a:lnTo>
                    <a:lnTo>
                      <a:pt x="137" y="261"/>
                    </a:lnTo>
                    <a:lnTo>
                      <a:pt x="131" y="260"/>
                    </a:lnTo>
                    <a:lnTo>
                      <a:pt x="125" y="257"/>
                    </a:lnTo>
                    <a:lnTo>
                      <a:pt x="120" y="253"/>
                    </a:lnTo>
                    <a:lnTo>
                      <a:pt x="114" y="249"/>
                    </a:lnTo>
                    <a:lnTo>
                      <a:pt x="109" y="243"/>
                    </a:lnTo>
                    <a:lnTo>
                      <a:pt x="106" y="237"/>
                    </a:lnTo>
                    <a:lnTo>
                      <a:pt x="104" y="231"/>
                    </a:lnTo>
                    <a:lnTo>
                      <a:pt x="102" y="226"/>
                    </a:lnTo>
                    <a:lnTo>
                      <a:pt x="94" y="228"/>
                    </a:lnTo>
                    <a:lnTo>
                      <a:pt x="87" y="226"/>
                    </a:lnTo>
                    <a:lnTo>
                      <a:pt x="83" y="219"/>
                    </a:lnTo>
                    <a:lnTo>
                      <a:pt x="83" y="203"/>
                    </a:lnTo>
                    <a:lnTo>
                      <a:pt x="71" y="204"/>
                    </a:lnTo>
                    <a:lnTo>
                      <a:pt x="64" y="202"/>
                    </a:lnTo>
                    <a:lnTo>
                      <a:pt x="61" y="192"/>
                    </a:lnTo>
                    <a:lnTo>
                      <a:pt x="64" y="175"/>
                    </a:lnTo>
                    <a:lnTo>
                      <a:pt x="55" y="173"/>
                    </a:lnTo>
                    <a:lnTo>
                      <a:pt x="51" y="165"/>
                    </a:lnTo>
                    <a:lnTo>
                      <a:pt x="51" y="154"/>
                    </a:lnTo>
                    <a:lnTo>
                      <a:pt x="54" y="143"/>
                    </a:lnTo>
                    <a:lnTo>
                      <a:pt x="47" y="135"/>
                    </a:lnTo>
                    <a:lnTo>
                      <a:pt x="43" y="128"/>
                    </a:lnTo>
                    <a:lnTo>
                      <a:pt x="44" y="119"/>
                    </a:lnTo>
                    <a:lnTo>
                      <a:pt x="52" y="110"/>
                    </a:lnTo>
                    <a:lnTo>
                      <a:pt x="47" y="104"/>
                    </a:lnTo>
                    <a:lnTo>
                      <a:pt x="45" y="97"/>
                    </a:lnTo>
                    <a:lnTo>
                      <a:pt x="44" y="90"/>
                    </a:lnTo>
                    <a:lnTo>
                      <a:pt x="44" y="82"/>
                    </a:lnTo>
                    <a:lnTo>
                      <a:pt x="47" y="73"/>
                    </a:lnTo>
                    <a:lnTo>
                      <a:pt x="52" y="62"/>
                    </a:lnTo>
                    <a:lnTo>
                      <a:pt x="60" y="52"/>
                    </a:lnTo>
                    <a:lnTo>
                      <a:pt x="71" y="40"/>
                    </a:lnTo>
                    <a:lnTo>
                      <a:pt x="66" y="35"/>
                    </a:lnTo>
                    <a:lnTo>
                      <a:pt x="63" y="28"/>
                    </a:lnTo>
                    <a:lnTo>
                      <a:pt x="64" y="20"/>
                    </a:lnTo>
                    <a:lnTo>
                      <a:pt x="68" y="12"/>
                    </a:lnTo>
                    <a:lnTo>
                      <a:pt x="62" y="6"/>
                    </a:lnTo>
                    <a:lnTo>
                      <a:pt x="56" y="3"/>
                    </a:lnTo>
                    <a:lnTo>
                      <a:pt x="51" y="0"/>
                    </a:lnTo>
                    <a:lnTo>
                      <a:pt x="45" y="0"/>
                    </a:lnTo>
                    <a:lnTo>
                      <a:pt x="39" y="0"/>
                    </a:lnTo>
                    <a:lnTo>
                      <a:pt x="33" y="1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33" y="11"/>
                    </a:lnTo>
                    <a:lnTo>
                      <a:pt x="37" y="15"/>
                    </a:lnTo>
                    <a:lnTo>
                      <a:pt x="37" y="20"/>
                    </a:lnTo>
                    <a:lnTo>
                      <a:pt x="33" y="24"/>
                    </a:lnTo>
                    <a:lnTo>
                      <a:pt x="28" y="29"/>
                    </a:lnTo>
                    <a:lnTo>
                      <a:pt x="20" y="34"/>
                    </a:lnTo>
                    <a:lnTo>
                      <a:pt x="12" y="37"/>
                    </a:lnTo>
                    <a:lnTo>
                      <a:pt x="5" y="42"/>
                    </a:lnTo>
                    <a:lnTo>
                      <a:pt x="9" y="44"/>
                    </a:lnTo>
                    <a:lnTo>
                      <a:pt x="16" y="46"/>
                    </a:lnTo>
                    <a:lnTo>
                      <a:pt x="24" y="47"/>
                    </a:lnTo>
                    <a:lnTo>
                      <a:pt x="31" y="47"/>
                    </a:lnTo>
                    <a:lnTo>
                      <a:pt x="29" y="53"/>
                    </a:lnTo>
                    <a:lnTo>
                      <a:pt x="24" y="59"/>
                    </a:lnTo>
                    <a:lnTo>
                      <a:pt x="17" y="65"/>
                    </a:lnTo>
                    <a:lnTo>
                      <a:pt x="9" y="70"/>
                    </a:lnTo>
                    <a:lnTo>
                      <a:pt x="13" y="70"/>
                    </a:lnTo>
                    <a:lnTo>
                      <a:pt x="18" y="72"/>
                    </a:lnTo>
                    <a:lnTo>
                      <a:pt x="23" y="73"/>
                    </a:lnTo>
                    <a:lnTo>
                      <a:pt x="28" y="75"/>
                    </a:lnTo>
                    <a:lnTo>
                      <a:pt x="29" y="78"/>
                    </a:lnTo>
                    <a:lnTo>
                      <a:pt x="29" y="83"/>
                    </a:lnTo>
                    <a:lnTo>
                      <a:pt x="28" y="88"/>
                    </a:lnTo>
                    <a:lnTo>
                      <a:pt x="24" y="91"/>
                    </a:lnTo>
                    <a:lnTo>
                      <a:pt x="18" y="93"/>
                    </a:lnTo>
                    <a:lnTo>
                      <a:pt x="12" y="97"/>
                    </a:lnTo>
                    <a:lnTo>
                      <a:pt x="6" y="103"/>
                    </a:lnTo>
                    <a:lnTo>
                      <a:pt x="0" y="111"/>
                    </a:lnTo>
                    <a:lnTo>
                      <a:pt x="3" y="108"/>
                    </a:lnTo>
                    <a:lnTo>
                      <a:pt x="9" y="107"/>
                    </a:lnTo>
                    <a:lnTo>
                      <a:pt x="15" y="106"/>
                    </a:lnTo>
                    <a:lnTo>
                      <a:pt x="21" y="107"/>
                    </a:lnTo>
                    <a:lnTo>
                      <a:pt x="15" y="116"/>
                    </a:lnTo>
                    <a:lnTo>
                      <a:pt x="12" y="129"/>
                    </a:lnTo>
                    <a:lnTo>
                      <a:pt x="9" y="143"/>
                    </a:lnTo>
                    <a:lnTo>
                      <a:pt x="8" y="158"/>
                    </a:lnTo>
                    <a:lnTo>
                      <a:pt x="10" y="151"/>
                    </a:lnTo>
                    <a:lnTo>
                      <a:pt x="15" y="144"/>
                    </a:lnTo>
                    <a:lnTo>
                      <a:pt x="21" y="137"/>
                    </a:lnTo>
                    <a:lnTo>
                      <a:pt x="26" y="133"/>
                    </a:lnTo>
                    <a:lnTo>
                      <a:pt x="28" y="150"/>
                    </a:lnTo>
                    <a:lnTo>
                      <a:pt x="21" y="162"/>
                    </a:lnTo>
                    <a:lnTo>
                      <a:pt x="14" y="175"/>
                    </a:lnTo>
                    <a:lnTo>
                      <a:pt x="10" y="190"/>
                    </a:lnTo>
                    <a:lnTo>
                      <a:pt x="14" y="187"/>
                    </a:lnTo>
                    <a:lnTo>
                      <a:pt x="22" y="184"/>
                    </a:lnTo>
                    <a:lnTo>
                      <a:pt x="30" y="183"/>
                    </a:lnTo>
                    <a:lnTo>
                      <a:pt x="37" y="183"/>
                    </a:lnTo>
                    <a:lnTo>
                      <a:pt x="35" y="193"/>
                    </a:lnTo>
                    <a:lnTo>
                      <a:pt x="35" y="205"/>
                    </a:lnTo>
                    <a:lnTo>
                      <a:pt x="37" y="218"/>
                    </a:lnTo>
                    <a:lnTo>
                      <a:pt x="41" y="228"/>
                    </a:lnTo>
                    <a:lnTo>
                      <a:pt x="43" y="221"/>
                    </a:lnTo>
                    <a:lnTo>
                      <a:pt x="47" y="215"/>
                    </a:lnTo>
                    <a:lnTo>
                      <a:pt x="53" y="212"/>
                    </a:lnTo>
                    <a:lnTo>
                      <a:pt x="60" y="212"/>
                    </a:lnTo>
                    <a:lnTo>
                      <a:pt x="62" y="218"/>
                    </a:lnTo>
                    <a:lnTo>
                      <a:pt x="63" y="226"/>
                    </a:lnTo>
                    <a:lnTo>
                      <a:pt x="64" y="235"/>
                    </a:lnTo>
                    <a:lnTo>
                      <a:pt x="64" y="244"/>
                    </a:lnTo>
                    <a:lnTo>
                      <a:pt x="68" y="243"/>
                    </a:lnTo>
                    <a:lnTo>
                      <a:pt x="70" y="243"/>
                    </a:lnTo>
                    <a:lnTo>
                      <a:pt x="73" y="241"/>
                    </a:lnTo>
                    <a:lnTo>
                      <a:pt x="75" y="237"/>
                    </a:lnTo>
                    <a:lnTo>
                      <a:pt x="76" y="244"/>
                    </a:lnTo>
                    <a:lnTo>
                      <a:pt x="74" y="251"/>
                    </a:lnTo>
                    <a:lnTo>
                      <a:pt x="69" y="258"/>
                    </a:lnTo>
                    <a:lnTo>
                      <a:pt x="62" y="262"/>
                    </a:lnTo>
                    <a:lnTo>
                      <a:pt x="73" y="265"/>
                    </a:lnTo>
                    <a:lnTo>
                      <a:pt x="82" y="264"/>
                    </a:lnTo>
                    <a:lnTo>
                      <a:pt x="87" y="260"/>
                    </a:lnTo>
                    <a:lnTo>
                      <a:pt x="90" y="254"/>
                    </a:lnTo>
                    <a:lnTo>
                      <a:pt x="92" y="260"/>
                    </a:lnTo>
                    <a:lnTo>
                      <a:pt x="94" y="266"/>
                    </a:lnTo>
                    <a:lnTo>
                      <a:pt x="94" y="273"/>
                    </a:lnTo>
                    <a:lnTo>
                      <a:pt x="94" y="279"/>
                    </a:lnTo>
                    <a:lnTo>
                      <a:pt x="101" y="277"/>
                    </a:lnTo>
                    <a:lnTo>
                      <a:pt x="105" y="274"/>
                    </a:lnTo>
                    <a:lnTo>
                      <a:pt x="108" y="269"/>
                    </a:lnTo>
                    <a:lnTo>
                      <a:pt x="112" y="268"/>
                    </a:lnTo>
                    <a:lnTo>
                      <a:pt x="117" y="274"/>
                    </a:lnTo>
                    <a:lnTo>
                      <a:pt x="117" y="287"/>
                    </a:lnTo>
                    <a:lnTo>
                      <a:pt x="117" y="300"/>
                    </a:lnTo>
                    <a:lnTo>
                      <a:pt x="122" y="310"/>
                    </a:lnTo>
                    <a:lnTo>
                      <a:pt x="123" y="296"/>
                    </a:lnTo>
                    <a:lnTo>
                      <a:pt x="129" y="291"/>
                    </a:lnTo>
                    <a:lnTo>
                      <a:pt x="135" y="296"/>
                    </a:lnTo>
                    <a:lnTo>
                      <a:pt x="139" y="307"/>
                    </a:lnTo>
                    <a:lnTo>
                      <a:pt x="149" y="307"/>
                    </a:lnTo>
                    <a:lnTo>
                      <a:pt x="152" y="317"/>
                    </a:lnTo>
                    <a:lnTo>
                      <a:pt x="151" y="329"/>
                    </a:lnTo>
                    <a:lnTo>
                      <a:pt x="150" y="335"/>
                    </a:lnTo>
                    <a:lnTo>
                      <a:pt x="161" y="333"/>
                    </a:lnTo>
                    <a:lnTo>
                      <a:pt x="168" y="338"/>
                    </a:lnTo>
                    <a:lnTo>
                      <a:pt x="168" y="348"/>
                    </a:lnTo>
                    <a:lnTo>
                      <a:pt x="161" y="358"/>
                    </a:lnTo>
                    <a:lnTo>
                      <a:pt x="163" y="358"/>
                    </a:lnTo>
                    <a:lnTo>
                      <a:pt x="168" y="358"/>
                    </a:lnTo>
                    <a:lnTo>
                      <a:pt x="175" y="358"/>
                    </a:lnTo>
                    <a:lnTo>
                      <a:pt x="183" y="358"/>
                    </a:lnTo>
                    <a:lnTo>
                      <a:pt x="191" y="359"/>
                    </a:lnTo>
                    <a:lnTo>
                      <a:pt x="196" y="361"/>
                    </a:lnTo>
                    <a:lnTo>
                      <a:pt x="199" y="366"/>
                    </a:lnTo>
                    <a:lnTo>
                      <a:pt x="197" y="372"/>
                    </a:lnTo>
                    <a:lnTo>
                      <a:pt x="201" y="372"/>
                    </a:lnTo>
                    <a:lnTo>
                      <a:pt x="206" y="371"/>
                    </a:lnTo>
                    <a:lnTo>
                      <a:pt x="208" y="367"/>
                    </a:lnTo>
                    <a:lnTo>
                      <a:pt x="211" y="363"/>
                    </a:lnTo>
                    <a:lnTo>
                      <a:pt x="212" y="369"/>
                    </a:lnTo>
                    <a:lnTo>
                      <a:pt x="211" y="375"/>
                    </a:lnTo>
                    <a:lnTo>
                      <a:pt x="206" y="382"/>
                    </a:lnTo>
                    <a:lnTo>
                      <a:pt x="199" y="389"/>
                    </a:lnTo>
                    <a:lnTo>
                      <a:pt x="207" y="388"/>
                    </a:lnTo>
                    <a:lnTo>
                      <a:pt x="214" y="388"/>
                    </a:lnTo>
                    <a:lnTo>
                      <a:pt x="220" y="390"/>
                    </a:lnTo>
                    <a:lnTo>
                      <a:pt x="226" y="394"/>
                    </a:lnTo>
                    <a:lnTo>
                      <a:pt x="229" y="398"/>
                    </a:lnTo>
                    <a:lnTo>
                      <a:pt x="233" y="404"/>
                    </a:lnTo>
                    <a:lnTo>
                      <a:pt x="234" y="411"/>
                    </a:lnTo>
                    <a:lnTo>
                      <a:pt x="234" y="418"/>
                    </a:lnTo>
                    <a:lnTo>
                      <a:pt x="242" y="414"/>
                    </a:lnTo>
                    <a:lnTo>
                      <a:pt x="244" y="419"/>
                    </a:lnTo>
                    <a:lnTo>
                      <a:pt x="242" y="427"/>
                    </a:lnTo>
                    <a:lnTo>
                      <a:pt x="235" y="436"/>
                    </a:lnTo>
                    <a:lnTo>
                      <a:pt x="245" y="433"/>
                    </a:lnTo>
                    <a:lnTo>
                      <a:pt x="257" y="432"/>
                    </a:lnTo>
                    <a:lnTo>
                      <a:pt x="268" y="433"/>
                    </a:lnTo>
                    <a:lnTo>
                      <a:pt x="280" y="435"/>
                    </a:lnTo>
                    <a:lnTo>
                      <a:pt x="289" y="438"/>
                    </a:lnTo>
                    <a:lnTo>
                      <a:pt x="297" y="441"/>
                    </a:lnTo>
                    <a:lnTo>
                      <a:pt x="302" y="443"/>
                    </a:lnTo>
                    <a:lnTo>
                      <a:pt x="304" y="444"/>
                    </a:lnTo>
                    <a:lnTo>
                      <a:pt x="306" y="440"/>
                    </a:lnTo>
                    <a:lnTo>
                      <a:pt x="311" y="438"/>
                    </a:lnTo>
                    <a:lnTo>
                      <a:pt x="317" y="440"/>
                    </a:lnTo>
                    <a:lnTo>
                      <a:pt x="323" y="442"/>
                    </a:lnTo>
                    <a:lnTo>
                      <a:pt x="329" y="447"/>
                    </a:lnTo>
                    <a:lnTo>
                      <a:pt x="334" y="450"/>
                    </a:lnTo>
                    <a:lnTo>
                      <a:pt x="337" y="452"/>
                    </a:lnTo>
                    <a:lnTo>
                      <a:pt x="338" y="453"/>
                    </a:lnTo>
                    <a:lnTo>
                      <a:pt x="348" y="441"/>
                    </a:lnTo>
                    <a:lnTo>
                      <a:pt x="355" y="433"/>
                    </a:lnTo>
                    <a:lnTo>
                      <a:pt x="360" y="430"/>
                    </a:lnTo>
                    <a:lnTo>
                      <a:pt x="364" y="430"/>
                    </a:lnTo>
                    <a:lnTo>
                      <a:pt x="366" y="435"/>
                    </a:lnTo>
                    <a:lnTo>
                      <a:pt x="365" y="440"/>
                    </a:lnTo>
                    <a:lnTo>
                      <a:pt x="364" y="445"/>
                    </a:lnTo>
                    <a:lnTo>
                      <a:pt x="359" y="450"/>
                    </a:lnTo>
                    <a:lnTo>
                      <a:pt x="363" y="449"/>
                    </a:lnTo>
                    <a:lnTo>
                      <a:pt x="373" y="445"/>
                    </a:lnTo>
                    <a:lnTo>
                      <a:pt x="383" y="444"/>
                    </a:lnTo>
                    <a:lnTo>
                      <a:pt x="393" y="447"/>
                    </a:lnTo>
                    <a:lnTo>
                      <a:pt x="408" y="472"/>
                    </a:lnTo>
                    <a:lnTo>
                      <a:pt x="408" y="482"/>
                    </a:lnTo>
                    <a:lnTo>
                      <a:pt x="412" y="479"/>
                    </a:lnTo>
                    <a:lnTo>
                      <a:pt x="424" y="474"/>
                    </a:lnTo>
                    <a:lnTo>
                      <a:pt x="434" y="471"/>
                    </a:lnTo>
                    <a:lnTo>
                      <a:pt x="439" y="476"/>
                    </a:lnTo>
                    <a:lnTo>
                      <a:pt x="440" y="475"/>
                    </a:lnTo>
                    <a:lnTo>
                      <a:pt x="444" y="473"/>
                    </a:lnTo>
                    <a:lnTo>
                      <a:pt x="449" y="470"/>
                    </a:lnTo>
                    <a:lnTo>
                      <a:pt x="456" y="466"/>
                    </a:lnTo>
                    <a:lnTo>
                      <a:pt x="463" y="464"/>
                    </a:lnTo>
                    <a:lnTo>
                      <a:pt x="469" y="461"/>
                    </a:lnTo>
                    <a:lnTo>
                      <a:pt x="473" y="463"/>
                    </a:lnTo>
                    <a:lnTo>
                      <a:pt x="477" y="465"/>
                    </a:lnTo>
                    <a:lnTo>
                      <a:pt x="479" y="464"/>
                    </a:lnTo>
                    <a:lnTo>
                      <a:pt x="484" y="461"/>
                    </a:lnTo>
                    <a:lnTo>
                      <a:pt x="489" y="458"/>
                    </a:lnTo>
                    <a:lnTo>
                      <a:pt x="494" y="453"/>
                    </a:lnTo>
                    <a:lnTo>
                      <a:pt x="496" y="455"/>
                    </a:lnTo>
                    <a:lnTo>
                      <a:pt x="500" y="459"/>
                    </a:lnTo>
                    <a:lnTo>
                      <a:pt x="504" y="465"/>
                    </a:lnTo>
                    <a:lnTo>
                      <a:pt x="508" y="470"/>
                    </a:lnTo>
                    <a:lnTo>
                      <a:pt x="512" y="461"/>
                    </a:lnTo>
                    <a:lnTo>
                      <a:pt x="518" y="457"/>
                    </a:lnTo>
                    <a:lnTo>
                      <a:pt x="525" y="456"/>
                    </a:lnTo>
                    <a:lnTo>
                      <a:pt x="534" y="456"/>
                    </a:lnTo>
                    <a:lnTo>
                      <a:pt x="535" y="459"/>
                    </a:lnTo>
                    <a:lnTo>
                      <a:pt x="538" y="465"/>
                    </a:lnTo>
                    <a:lnTo>
                      <a:pt x="541" y="470"/>
                    </a:lnTo>
                    <a:lnTo>
                      <a:pt x="542" y="472"/>
                    </a:lnTo>
                    <a:lnTo>
                      <a:pt x="543" y="464"/>
                    </a:lnTo>
                    <a:lnTo>
                      <a:pt x="548" y="459"/>
                    </a:lnTo>
                    <a:lnTo>
                      <a:pt x="554" y="457"/>
                    </a:lnTo>
                    <a:lnTo>
                      <a:pt x="561" y="456"/>
                    </a:lnTo>
                    <a:lnTo>
                      <a:pt x="568" y="458"/>
                    </a:lnTo>
                    <a:lnTo>
                      <a:pt x="572" y="463"/>
                    </a:lnTo>
                    <a:lnTo>
                      <a:pt x="574" y="471"/>
                    </a:lnTo>
                    <a:lnTo>
                      <a:pt x="573" y="480"/>
                    </a:lnTo>
                    <a:lnTo>
                      <a:pt x="577" y="476"/>
                    </a:lnTo>
                    <a:lnTo>
                      <a:pt x="580" y="473"/>
                    </a:lnTo>
                    <a:lnTo>
                      <a:pt x="584" y="470"/>
                    </a:lnTo>
                    <a:lnTo>
                      <a:pt x="587" y="46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15" name="Freeform 19"/>
              <p:cNvSpPr>
                <a:spLocks/>
              </p:cNvSpPr>
              <p:nvPr/>
            </p:nvSpPr>
            <p:spPr bwMode="auto">
              <a:xfrm>
                <a:off x="2224" y="2037"/>
                <a:ext cx="131" cy="268"/>
              </a:xfrm>
              <a:custGeom>
                <a:avLst/>
                <a:gdLst>
                  <a:gd name="T0" fmla="*/ 80 w 260"/>
                  <a:gd name="T1" fmla="*/ 268 h 534"/>
                  <a:gd name="T2" fmla="*/ 85 w 260"/>
                  <a:gd name="T3" fmla="*/ 251 h 534"/>
                  <a:gd name="T4" fmla="*/ 102 w 260"/>
                  <a:gd name="T5" fmla="*/ 246 h 534"/>
                  <a:gd name="T6" fmla="*/ 109 w 260"/>
                  <a:gd name="T7" fmla="*/ 236 h 534"/>
                  <a:gd name="T8" fmla="*/ 117 w 260"/>
                  <a:gd name="T9" fmla="*/ 230 h 534"/>
                  <a:gd name="T10" fmla="*/ 111 w 260"/>
                  <a:gd name="T11" fmla="*/ 221 h 534"/>
                  <a:gd name="T12" fmla="*/ 128 w 260"/>
                  <a:gd name="T13" fmla="*/ 207 h 534"/>
                  <a:gd name="T14" fmla="*/ 115 w 260"/>
                  <a:gd name="T15" fmla="*/ 206 h 534"/>
                  <a:gd name="T16" fmla="*/ 122 w 260"/>
                  <a:gd name="T17" fmla="*/ 200 h 534"/>
                  <a:gd name="T18" fmla="*/ 121 w 260"/>
                  <a:gd name="T19" fmla="*/ 191 h 534"/>
                  <a:gd name="T20" fmla="*/ 128 w 260"/>
                  <a:gd name="T21" fmla="*/ 194 h 534"/>
                  <a:gd name="T22" fmla="*/ 126 w 260"/>
                  <a:gd name="T23" fmla="*/ 179 h 534"/>
                  <a:gd name="T24" fmla="*/ 126 w 260"/>
                  <a:gd name="T25" fmla="*/ 167 h 534"/>
                  <a:gd name="T26" fmla="*/ 131 w 260"/>
                  <a:gd name="T27" fmla="*/ 149 h 534"/>
                  <a:gd name="T28" fmla="*/ 122 w 260"/>
                  <a:gd name="T29" fmla="*/ 133 h 534"/>
                  <a:gd name="T30" fmla="*/ 115 w 260"/>
                  <a:gd name="T31" fmla="*/ 118 h 534"/>
                  <a:gd name="T32" fmla="*/ 116 w 260"/>
                  <a:gd name="T33" fmla="*/ 113 h 534"/>
                  <a:gd name="T34" fmla="*/ 112 w 260"/>
                  <a:gd name="T35" fmla="*/ 102 h 534"/>
                  <a:gd name="T36" fmla="*/ 103 w 260"/>
                  <a:gd name="T37" fmla="*/ 96 h 534"/>
                  <a:gd name="T38" fmla="*/ 93 w 260"/>
                  <a:gd name="T39" fmla="*/ 81 h 534"/>
                  <a:gd name="T40" fmla="*/ 99 w 260"/>
                  <a:gd name="T41" fmla="*/ 77 h 534"/>
                  <a:gd name="T42" fmla="*/ 93 w 260"/>
                  <a:gd name="T43" fmla="*/ 69 h 534"/>
                  <a:gd name="T44" fmla="*/ 83 w 260"/>
                  <a:gd name="T45" fmla="*/ 61 h 534"/>
                  <a:gd name="T46" fmla="*/ 89 w 260"/>
                  <a:gd name="T47" fmla="*/ 56 h 534"/>
                  <a:gd name="T48" fmla="*/ 82 w 260"/>
                  <a:gd name="T49" fmla="*/ 50 h 534"/>
                  <a:gd name="T50" fmla="*/ 74 w 260"/>
                  <a:gd name="T51" fmla="*/ 49 h 534"/>
                  <a:gd name="T52" fmla="*/ 60 w 260"/>
                  <a:gd name="T53" fmla="*/ 49 h 534"/>
                  <a:gd name="T54" fmla="*/ 69 w 260"/>
                  <a:gd name="T55" fmla="*/ 40 h 534"/>
                  <a:gd name="T56" fmla="*/ 63 w 260"/>
                  <a:gd name="T57" fmla="*/ 30 h 534"/>
                  <a:gd name="T58" fmla="*/ 51 w 260"/>
                  <a:gd name="T59" fmla="*/ 24 h 534"/>
                  <a:gd name="T60" fmla="*/ 59 w 260"/>
                  <a:gd name="T61" fmla="*/ 18 h 534"/>
                  <a:gd name="T62" fmla="*/ 47 w 260"/>
                  <a:gd name="T63" fmla="*/ 12 h 534"/>
                  <a:gd name="T64" fmla="*/ 38 w 260"/>
                  <a:gd name="T65" fmla="*/ 8 h 534"/>
                  <a:gd name="T66" fmla="*/ 25 w 260"/>
                  <a:gd name="T67" fmla="*/ 13 h 534"/>
                  <a:gd name="T68" fmla="*/ 28 w 260"/>
                  <a:gd name="T69" fmla="*/ 3 h 534"/>
                  <a:gd name="T70" fmla="*/ 15 w 260"/>
                  <a:gd name="T71" fmla="*/ 7 h 534"/>
                  <a:gd name="T72" fmla="*/ 3 w 260"/>
                  <a:gd name="T73" fmla="*/ 16 h 534"/>
                  <a:gd name="T74" fmla="*/ 19 w 260"/>
                  <a:gd name="T75" fmla="*/ 22 h 534"/>
                  <a:gd name="T76" fmla="*/ 31 w 260"/>
                  <a:gd name="T77" fmla="*/ 28 h 534"/>
                  <a:gd name="T78" fmla="*/ 38 w 260"/>
                  <a:gd name="T79" fmla="*/ 28 h 534"/>
                  <a:gd name="T80" fmla="*/ 53 w 260"/>
                  <a:gd name="T81" fmla="*/ 41 h 534"/>
                  <a:gd name="T82" fmla="*/ 53 w 260"/>
                  <a:gd name="T83" fmla="*/ 53 h 534"/>
                  <a:gd name="T84" fmla="*/ 70 w 260"/>
                  <a:gd name="T85" fmla="*/ 64 h 534"/>
                  <a:gd name="T86" fmla="*/ 83 w 260"/>
                  <a:gd name="T87" fmla="*/ 78 h 534"/>
                  <a:gd name="T88" fmla="*/ 88 w 260"/>
                  <a:gd name="T89" fmla="*/ 98 h 534"/>
                  <a:gd name="T90" fmla="*/ 100 w 260"/>
                  <a:gd name="T91" fmla="*/ 121 h 534"/>
                  <a:gd name="T92" fmla="*/ 111 w 260"/>
                  <a:gd name="T93" fmla="*/ 133 h 534"/>
                  <a:gd name="T94" fmla="*/ 114 w 260"/>
                  <a:gd name="T95" fmla="*/ 166 h 534"/>
                  <a:gd name="T96" fmla="*/ 106 w 260"/>
                  <a:gd name="T97" fmla="*/ 186 h 534"/>
                  <a:gd name="T98" fmla="*/ 100 w 260"/>
                  <a:gd name="T99" fmla="*/ 211 h 534"/>
                  <a:gd name="T100" fmla="*/ 82 w 260"/>
                  <a:gd name="T101" fmla="*/ 232 h 534"/>
                  <a:gd name="T102" fmla="*/ 70 w 260"/>
                  <a:gd name="T103" fmla="*/ 240 h 534"/>
                  <a:gd name="T104" fmla="*/ 70 w 260"/>
                  <a:gd name="T105" fmla="*/ 250 h 5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60" h="534">
                    <a:moveTo>
                      <a:pt x="140" y="522"/>
                    </a:moveTo>
                    <a:lnTo>
                      <a:pt x="145" y="524"/>
                    </a:lnTo>
                    <a:lnTo>
                      <a:pt x="150" y="526"/>
                    </a:lnTo>
                    <a:lnTo>
                      <a:pt x="153" y="530"/>
                    </a:lnTo>
                    <a:lnTo>
                      <a:pt x="158" y="534"/>
                    </a:lnTo>
                    <a:lnTo>
                      <a:pt x="158" y="530"/>
                    </a:lnTo>
                    <a:lnTo>
                      <a:pt x="160" y="521"/>
                    </a:lnTo>
                    <a:lnTo>
                      <a:pt x="161" y="509"/>
                    </a:lnTo>
                    <a:lnTo>
                      <a:pt x="161" y="500"/>
                    </a:lnTo>
                    <a:lnTo>
                      <a:pt x="168" y="500"/>
                    </a:lnTo>
                    <a:lnTo>
                      <a:pt x="177" y="499"/>
                    </a:lnTo>
                    <a:lnTo>
                      <a:pt x="185" y="498"/>
                    </a:lnTo>
                    <a:lnTo>
                      <a:pt x="192" y="499"/>
                    </a:lnTo>
                    <a:lnTo>
                      <a:pt x="198" y="515"/>
                    </a:lnTo>
                    <a:lnTo>
                      <a:pt x="203" y="491"/>
                    </a:lnTo>
                    <a:lnTo>
                      <a:pt x="209" y="486"/>
                    </a:lnTo>
                    <a:lnTo>
                      <a:pt x="221" y="490"/>
                    </a:lnTo>
                    <a:lnTo>
                      <a:pt x="221" y="486"/>
                    </a:lnTo>
                    <a:lnTo>
                      <a:pt x="220" y="479"/>
                    </a:lnTo>
                    <a:lnTo>
                      <a:pt x="217" y="471"/>
                    </a:lnTo>
                    <a:lnTo>
                      <a:pt x="213" y="465"/>
                    </a:lnTo>
                    <a:lnTo>
                      <a:pt x="221" y="455"/>
                    </a:lnTo>
                    <a:lnTo>
                      <a:pt x="224" y="455"/>
                    </a:lnTo>
                    <a:lnTo>
                      <a:pt x="228" y="456"/>
                    </a:lnTo>
                    <a:lnTo>
                      <a:pt x="232" y="459"/>
                    </a:lnTo>
                    <a:lnTo>
                      <a:pt x="237" y="461"/>
                    </a:lnTo>
                    <a:lnTo>
                      <a:pt x="236" y="456"/>
                    </a:lnTo>
                    <a:lnTo>
                      <a:pt x="232" y="452"/>
                    </a:lnTo>
                    <a:lnTo>
                      <a:pt x="227" y="446"/>
                    </a:lnTo>
                    <a:lnTo>
                      <a:pt x="220" y="441"/>
                    </a:lnTo>
                    <a:lnTo>
                      <a:pt x="223" y="433"/>
                    </a:lnTo>
                    <a:lnTo>
                      <a:pt x="236" y="432"/>
                    </a:lnTo>
                    <a:lnTo>
                      <a:pt x="245" y="427"/>
                    </a:lnTo>
                    <a:lnTo>
                      <a:pt x="251" y="421"/>
                    </a:lnTo>
                    <a:lnTo>
                      <a:pt x="255" y="413"/>
                    </a:lnTo>
                    <a:lnTo>
                      <a:pt x="249" y="416"/>
                    </a:lnTo>
                    <a:lnTo>
                      <a:pt x="239" y="418"/>
                    </a:lnTo>
                    <a:lnTo>
                      <a:pt x="231" y="418"/>
                    </a:lnTo>
                    <a:lnTo>
                      <a:pt x="223" y="417"/>
                    </a:lnTo>
                    <a:lnTo>
                      <a:pt x="228" y="410"/>
                    </a:lnTo>
                    <a:lnTo>
                      <a:pt x="232" y="407"/>
                    </a:lnTo>
                    <a:lnTo>
                      <a:pt x="238" y="407"/>
                    </a:lnTo>
                    <a:lnTo>
                      <a:pt x="245" y="409"/>
                    </a:lnTo>
                    <a:lnTo>
                      <a:pt x="244" y="404"/>
                    </a:lnTo>
                    <a:lnTo>
                      <a:pt x="242" y="399"/>
                    </a:lnTo>
                    <a:lnTo>
                      <a:pt x="237" y="394"/>
                    </a:lnTo>
                    <a:lnTo>
                      <a:pt x="231" y="391"/>
                    </a:lnTo>
                    <a:lnTo>
                      <a:pt x="234" y="388"/>
                    </a:lnTo>
                    <a:lnTo>
                      <a:pt x="236" y="385"/>
                    </a:lnTo>
                    <a:lnTo>
                      <a:pt x="241" y="381"/>
                    </a:lnTo>
                    <a:lnTo>
                      <a:pt x="244" y="377"/>
                    </a:lnTo>
                    <a:lnTo>
                      <a:pt x="246" y="379"/>
                    </a:lnTo>
                    <a:lnTo>
                      <a:pt x="249" y="381"/>
                    </a:lnTo>
                    <a:lnTo>
                      <a:pt x="251" y="385"/>
                    </a:lnTo>
                    <a:lnTo>
                      <a:pt x="254" y="387"/>
                    </a:lnTo>
                    <a:lnTo>
                      <a:pt x="254" y="381"/>
                    </a:lnTo>
                    <a:lnTo>
                      <a:pt x="253" y="376"/>
                    </a:lnTo>
                    <a:lnTo>
                      <a:pt x="250" y="370"/>
                    </a:lnTo>
                    <a:lnTo>
                      <a:pt x="245" y="363"/>
                    </a:lnTo>
                    <a:lnTo>
                      <a:pt x="250" y="356"/>
                    </a:lnTo>
                    <a:lnTo>
                      <a:pt x="254" y="347"/>
                    </a:lnTo>
                    <a:lnTo>
                      <a:pt x="257" y="337"/>
                    </a:lnTo>
                    <a:lnTo>
                      <a:pt x="257" y="327"/>
                    </a:lnTo>
                    <a:lnTo>
                      <a:pt x="254" y="331"/>
                    </a:lnTo>
                    <a:lnTo>
                      <a:pt x="251" y="333"/>
                    </a:lnTo>
                    <a:lnTo>
                      <a:pt x="247" y="334"/>
                    </a:lnTo>
                    <a:lnTo>
                      <a:pt x="244" y="335"/>
                    </a:lnTo>
                    <a:lnTo>
                      <a:pt x="247" y="324"/>
                    </a:lnTo>
                    <a:lnTo>
                      <a:pt x="254" y="310"/>
                    </a:lnTo>
                    <a:lnTo>
                      <a:pt x="260" y="296"/>
                    </a:lnTo>
                    <a:lnTo>
                      <a:pt x="260" y="283"/>
                    </a:lnTo>
                    <a:lnTo>
                      <a:pt x="252" y="286"/>
                    </a:lnTo>
                    <a:lnTo>
                      <a:pt x="246" y="283"/>
                    </a:lnTo>
                    <a:lnTo>
                      <a:pt x="244" y="273"/>
                    </a:lnTo>
                    <a:lnTo>
                      <a:pt x="243" y="265"/>
                    </a:lnTo>
                    <a:lnTo>
                      <a:pt x="241" y="258"/>
                    </a:lnTo>
                    <a:lnTo>
                      <a:pt x="237" y="250"/>
                    </a:lnTo>
                    <a:lnTo>
                      <a:pt x="230" y="242"/>
                    </a:lnTo>
                    <a:lnTo>
                      <a:pt x="224" y="235"/>
                    </a:lnTo>
                    <a:lnTo>
                      <a:pt x="228" y="235"/>
                    </a:lnTo>
                    <a:lnTo>
                      <a:pt x="232" y="237"/>
                    </a:lnTo>
                    <a:lnTo>
                      <a:pt x="236" y="238"/>
                    </a:lnTo>
                    <a:lnTo>
                      <a:pt x="239" y="239"/>
                    </a:lnTo>
                    <a:lnTo>
                      <a:pt x="237" y="234"/>
                    </a:lnTo>
                    <a:lnTo>
                      <a:pt x="231" y="225"/>
                    </a:lnTo>
                    <a:lnTo>
                      <a:pt x="224" y="216"/>
                    </a:lnTo>
                    <a:lnTo>
                      <a:pt x="220" y="209"/>
                    </a:lnTo>
                    <a:lnTo>
                      <a:pt x="220" y="208"/>
                    </a:lnTo>
                    <a:lnTo>
                      <a:pt x="221" y="205"/>
                    </a:lnTo>
                    <a:lnTo>
                      <a:pt x="223" y="204"/>
                    </a:lnTo>
                    <a:lnTo>
                      <a:pt x="229" y="203"/>
                    </a:lnTo>
                    <a:lnTo>
                      <a:pt x="224" y="197"/>
                    </a:lnTo>
                    <a:lnTo>
                      <a:pt x="219" y="194"/>
                    </a:lnTo>
                    <a:lnTo>
                      <a:pt x="213" y="193"/>
                    </a:lnTo>
                    <a:lnTo>
                      <a:pt x="205" y="192"/>
                    </a:lnTo>
                    <a:lnTo>
                      <a:pt x="197" y="187"/>
                    </a:lnTo>
                    <a:lnTo>
                      <a:pt x="189" y="180"/>
                    </a:lnTo>
                    <a:lnTo>
                      <a:pt x="183" y="171"/>
                    </a:lnTo>
                    <a:lnTo>
                      <a:pt x="182" y="163"/>
                    </a:lnTo>
                    <a:lnTo>
                      <a:pt x="184" y="161"/>
                    </a:lnTo>
                    <a:lnTo>
                      <a:pt x="190" y="159"/>
                    </a:lnTo>
                    <a:lnTo>
                      <a:pt x="196" y="161"/>
                    </a:lnTo>
                    <a:lnTo>
                      <a:pt x="203" y="163"/>
                    </a:lnTo>
                    <a:lnTo>
                      <a:pt x="200" y="156"/>
                    </a:lnTo>
                    <a:lnTo>
                      <a:pt x="196" y="153"/>
                    </a:lnTo>
                    <a:lnTo>
                      <a:pt x="190" y="150"/>
                    </a:lnTo>
                    <a:lnTo>
                      <a:pt x="182" y="149"/>
                    </a:lnTo>
                    <a:lnTo>
                      <a:pt x="182" y="146"/>
                    </a:lnTo>
                    <a:lnTo>
                      <a:pt x="183" y="142"/>
                    </a:lnTo>
                    <a:lnTo>
                      <a:pt x="185" y="138"/>
                    </a:lnTo>
                    <a:lnTo>
                      <a:pt x="188" y="133"/>
                    </a:lnTo>
                    <a:lnTo>
                      <a:pt x="184" y="130"/>
                    </a:lnTo>
                    <a:lnTo>
                      <a:pt x="178" y="127"/>
                    </a:lnTo>
                    <a:lnTo>
                      <a:pt x="170" y="124"/>
                    </a:lnTo>
                    <a:lnTo>
                      <a:pt x="165" y="121"/>
                    </a:lnTo>
                    <a:lnTo>
                      <a:pt x="167" y="119"/>
                    </a:lnTo>
                    <a:lnTo>
                      <a:pt x="170" y="117"/>
                    </a:lnTo>
                    <a:lnTo>
                      <a:pt x="175" y="116"/>
                    </a:lnTo>
                    <a:lnTo>
                      <a:pt x="180" y="113"/>
                    </a:lnTo>
                    <a:lnTo>
                      <a:pt x="176" y="112"/>
                    </a:lnTo>
                    <a:lnTo>
                      <a:pt x="170" y="111"/>
                    </a:lnTo>
                    <a:lnTo>
                      <a:pt x="162" y="111"/>
                    </a:lnTo>
                    <a:lnTo>
                      <a:pt x="156" y="111"/>
                    </a:lnTo>
                    <a:lnTo>
                      <a:pt x="161" y="107"/>
                    </a:lnTo>
                    <a:lnTo>
                      <a:pt x="162" y="100"/>
                    </a:lnTo>
                    <a:lnTo>
                      <a:pt x="161" y="94"/>
                    </a:lnTo>
                    <a:lnTo>
                      <a:pt x="159" y="89"/>
                    </a:lnTo>
                    <a:lnTo>
                      <a:pt x="155" y="93"/>
                    </a:lnTo>
                    <a:lnTo>
                      <a:pt x="151" y="95"/>
                    </a:lnTo>
                    <a:lnTo>
                      <a:pt x="146" y="97"/>
                    </a:lnTo>
                    <a:lnTo>
                      <a:pt x="142" y="98"/>
                    </a:lnTo>
                    <a:lnTo>
                      <a:pt x="136" y="98"/>
                    </a:lnTo>
                    <a:lnTo>
                      <a:pt x="130" y="98"/>
                    </a:lnTo>
                    <a:lnTo>
                      <a:pt x="125" y="98"/>
                    </a:lnTo>
                    <a:lnTo>
                      <a:pt x="120" y="97"/>
                    </a:lnTo>
                    <a:lnTo>
                      <a:pt x="122" y="94"/>
                    </a:lnTo>
                    <a:lnTo>
                      <a:pt x="127" y="90"/>
                    </a:lnTo>
                    <a:lnTo>
                      <a:pt x="132" y="87"/>
                    </a:lnTo>
                    <a:lnTo>
                      <a:pt x="140" y="85"/>
                    </a:lnTo>
                    <a:lnTo>
                      <a:pt x="136" y="79"/>
                    </a:lnTo>
                    <a:lnTo>
                      <a:pt x="130" y="75"/>
                    </a:lnTo>
                    <a:lnTo>
                      <a:pt x="122" y="74"/>
                    </a:lnTo>
                    <a:lnTo>
                      <a:pt x="113" y="74"/>
                    </a:lnTo>
                    <a:lnTo>
                      <a:pt x="120" y="67"/>
                    </a:lnTo>
                    <a:lnTo>
                      <a:pt x="125" y="59"/>
                    </a:lnTo>
                    <a:lnTo>
                      <a:pt x="129" y="52"/>
                    </a:lnTo>
                    <a:lnTo>
                      <a:pt x="130" y="46"/>
                    </a:lnTo>
                    <a:lnTo>
                      <a:pt x="121" y="49"/>
                    </a:lnTo>
                    <a:lnTo>
                      <a:pt x="110" y="49"/>
                    </a:lnTo>
                    <a:lnTo>
                      <a:pt x="101" y="48"/>
                    </a:lnTo>
                    <a:lnTo>
                      <a:pt x="98" y="46"/>
                    </a:lnTo>
                    <a:lnTo>
                      <a:pt x="100" y="43"/>
                    </a:lnTo>
                    <a:lnTo>
                      <a:pt x="105" y="41"/>
                    </a:lnTo>
                    <a:lnTo>
                      <a:pt x="110" y="38"/>
                    </a:lnTo>
                    <a:lnTo>
                      <a:pt x="117" y="36"/>
                    </a:lnTo>
                    <a:lnTo>
                      <a:pt x="114" y="33"/>
                    </a:lnTo>
                    <a:lnTo>
                      <a:pt x="109" y="29"/>
                    </a:lnTo>
                    <a:lnTo>
                      <a:pt x="105" y="27"/>
                    </a:lnTo>
                    <a:lnTo>
                      <a:pt x="99" y="25"/>
                    </a:lnTo>
                    <a:lnTo>
                      <a:pt x="93" y="24"/>
                    </a:lnTo>
                    <a:lnTo>
                      <a:pt x="89" y="24"/>
                    </a:lnTo>
                    <a:lnTo>
                      <a:pt x="83" y="24"/>
                    </a:lnTo>
                    <a:lnTo>
                      <a:pt x="79" y="24"/>
                    </a:lnTo>
                    <a:lnTo>
                      <a:pt x="79" y="11"/>
                    </a:lnTo>
                    <a:lnTo>
                      <a:pt x="76" y="15"/>
                    </a:lnTo>
                    <a:lnTo>
                      <a:pt x="72" y="18"/>
                    </a:lnTo>
                    <a:lnTo>
                      <a:pt x="67" y="20"/>
                    </a:lnTo>
                    <a:lnTo>
                      <a:pt x="62" y="23"/>
                    </a:lnTo>
                    <a:lnTo>
                      <a:pt x="55" y="25"/>
                    </a:lnTo>
                    <a:lnTo>
                      <a:pt x="49" y="26"/>
                    </a:lnTo>
                    <a:lnTo>
                      <a:pt x="45" y="27"/>
                    </a:lnTo>
                    <a:lnTo>
                      <a:pt x="40" y="27"/>
                    </a:lnTo>
                    <a:lnTo>
                      <a:pt x="47" y="21"/>
                    </a:lnTo>
                    <a:lnTo>
                      <a:pt x="52" y="13"/>
                    </a:lnTo>
                    <a:lnTo>
                      <a:pt x="55" y="6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5" y="8"/>
                    </a:lnTo>
                    <a:lnTo>
                      <a:pt x="37" y="11"/>
                    </a:lnTo>
                    <a:lnTo>
                      <a:pt x="30" y="13"/>
                    </a:lnTo>
                    <a:lnTo>
                      <a:pt x="22" y="16"/>
                    </a:lnTo>
                    <a:lnTo>
                      <a:pt x="14" y="17"/>
                    </a:lnTo>
                    <a:lnTo>
                      <a:pt x="7" y="16"/>
                    </a:lnTo>
                    <a:lnTo>
                      <a:pt x="0" y="15"/>
                    </a:lnTo>
                    <a:lnTo>
                      <a:pt x="6" y="31"/>
                    </a:lnTo>
                    <a:lnTo>
                      <a:pt x="11" y="33"/>
                    </a:lnTo>
                    <a:lnTo>
                      <a:pt x="18" y="36"/>
                    </a:lnTo>
                    <a:lnTo>
                      <a:pt x="23" y="40"/>
                    </a:lnTo>
                    <a:lnTo>
                      <a:pt x="26" y="44"/>
                    </a:lnTo>
                    <a:lnTo>
                      <a:pt x="37" y="43"/>
                    </a:lnTo>
                    <a:lnTo>
                      <a:pt x="47" y="43"/>
                    </a:lnTo>
                    <a:lnTo>
                      <a:pt x="54" y="46"/>
                    </a:lnTo>
                    <a:lnTo>
                      <a:pt x="60" y="49"/>
                    </a:lnTo>
                    <a:lnTo>
                      <a:pt x="61" y="52"/>
                    </a:lnTo>
                    <a:lnTo>
                      <a:pt x="61" y="55"/>
                    </a:lnTo>
                    <a:lnTo>
                      <a:pt x="60" y="58"/>
                    </a:lnTo>
                    <a:lnTo>
                      <a:pt x="57" y="62"/>
                    </a:lnTo>
                    <a:lnTo>
                      <a:pt x="64" y="59"/>
                    </a:lnTo>
                    <a:lnTo>
                      <a:pt x="70" y="57"/>
                    </a:lnTo>
                    <a:lnTo>
                      <a:pt x="75" y="56"/>
                    </a:lnTo>
                    <a:lnTo>
                      <a:pt x="77" y="56"/>
                    </a:lnTo>
                    <a:lnTo>
                      <a:pt x="82" y="61"/>
                    </a:lnTo>
                    <a:lnTo>
                      <a:pt x="92" y="69"/>
                    </a:lnTo>
                    <a:lnTo>
                      <a:pt x="102" y="77"/>
                    </a:lnTo>
                    <a:lnTo>
                      <a:pt x="106" y="81"/>
                    </a:lnTo>
                    <a:lnTo>
                      <a:pt x="105" y="86"/>
                    </a:lnTo>
                    <a:lnTo>
                      <a:pt x="102" y="92"/>
                    </a:lnTo>
                    <a:lnTo>
                      <a:pt x="100" y="98"/>
                    </a:lnTo>
                    <a:lnTo>
                      <a:pt x="98" y="103"/>
                    </a:lnTo>
                    <a:lnTo>
                      <a:pt x="105" y="105"/>
                    </a:lnTo>
                    <a:lnTo>
                      <a:pt x="113" y="109"/>
                    </a:lnTo>
                    <a:lnTo>
                      <a:pt x="120" y="112"/>
                    </a:lnTo>
                    <a:lnTo>
                      <a:pt x="128" y="118"/>
                    </a:lnTo>
                    <a:lnTo>
                      <a:pt x="133" y="123"/>
                    </a:lnTo>
                    <a:lnTo>
                      <a:pt x="138" y="128"/>
                    </a:lnTo>
                    <a:lnTo>
                      <a:pt x="142" y="134"/>
                    </a:lnTo>
                    <a:lnTo>
                      <a:pt x="143" y="140"/>
                    </a:lnTo>
                    <a:lnTo>
                      <a:pt x="151" y="140"/>
                    </a:lnTo>
                    <a:lnTo>
                      <a:pt x="160" y="146"/>
                    </a:lnTo>
                    <a:lnTo>
                      <a:pt x="165" y="156"/>
                    </a:lnTo>
                    <a:lnTo>
                      <a:pt x="165" y="173"/>
                    </a:lnTo>
                    <a:lnTo>
                      <a:pt x="169" y="176"/>
                    </a:lnTo>
                    <a:lnTo>
                      <a:pt x="174" y="181"/>
                    </a:lnTo>
                    <a:lnTo>
                      <a:pt x="175" y="188"/>
                    </a:lnTo>
                    <a:lnTo>
                      <a:pt x="175" y="196"/>
                    </a:lnTo>
                    <a:lnTo>
                      <a:pt x="188" y="201"/>
                    </a:lnTo>
                    <a:lnTo>
                      <a:pt x="197" y="210"/>
                    </a:lnTo>
                    <a:lnTo>
                      <a:pt x="199" y="224"/>
                    </a:lnTo>
                    <a:lnTo>
                      <a:pt x="191" y="241"/>
                    </a:lnTo>
                    <a:lnTo>
                      <a:pt x="198" y="242"/>
                    </a:lnTo>
                    <a:lnTo>
                      <a:pt x="205" y="245"/>
                    </a:lnTo>
                    <a:lnTo>
                      <a:pt x="212" y="249"/>
                    </a:lnTo>
                    <a:lnTo>
                      <a:pt x="216" y="254"/>
                    </a:lnTo>
                    <a:lnTo>
                      <a:pt x="220" y="260"/>
                    </a:lnTo>
                    <a:lnTo>
                      <a:pt x="220" y="265"/>
                    </a:lnTo>
                    <a:lnTo>
                      <a:pt x="217" y="271"/>
                    </a:lnTo>
                    <a:lnTo>
                      <a:pt x="212" y="278"/>
                    </a:lnTo>
                    <a:lnTo>
                      <a:pt x="221" y="295"/>
                    </a:lnTo>
                    <a:lnTo>
                      <a:pt x="226" y="314"/>
                    </a:lnTo>
                    <a:lnTo>
                      <a:pt x="226" y="330"/>
                    </a:lnTo>
                    <a:lnTo>
                      <a:pt x="221" y="342"/>
                    </a:lnTo>
                    <a:lnTo>
                      <a:pt x="214" y="352"/>
                    </a:lnTo>
                    <a:lnTo>
                      <a:pt x="211" y="358"/>
                    </a:lnTo>
                    <a:lnTo>
                      <a:pt x="209" y="364"/>
                    </a:lnTo>
                    <a:lnTo>
                      <a:pt x="211" y="370"/>
                    </a:lnTo>
                    <a:lnTo>
                      <a:pt x="212" y="378"/>
                    </a:lnTo>
                    <a:lnTo>
                      <a:pt x="211" y="387"/>
                    </a:lnTo>
                    <a:lnTo>
                      <a:pt x="206" y="396"/>
                    </a:lnTo>
                    <a:lnTo>
                      <a:pt x="196" y="403"/>
                    </a:lnTo>
                    <a:lnTo>
                      <a:pt x="198" y="421"/>
                    </a:lnTo>
                    <a:lnTo>
                      <a:pt x="196" y="437"/>
                    </a:lnTo>
                    <a:lnTo>
                      <a:pt x="186" y="449"/>
                    </a:lnTo>
                    <a:lnTo>
                      <a:pt x="169" y="453"/>
                    </a:lnTo>
                    <a:lnTo>
                      <a:pt x="167" y="457"/>
                    </a:lnTo>
                    <a:lnTo>
                      <a:pt x="163" y="463"/>
                    </a:lnTo>
                    <a:lnTo>
                      <a:pt x="160" y="468"/>
                    </a:lnTo>
                    <a:lnTo>
                      <a:pt x="155" y="472"/>
                    </a:lnTo>
                    <a:lnTo>
                      <a:pt x="151" y="476"/>
                    </a:lnTo>
                    <a:lnTo>
                      <a:pt x="144" y="478"/>
                    </a:lnTo>
                    <a:lnTo>
                      <a:pt x="138" y="478"/>
                    </a:lnTo>
                    <a:lnTo>
                      <a:pt x="130" y="477"/>
                    </a:lnTo>
                    <a:lnTo>
                      <a:pt x="129" y="482"/>
                    </a:lnTo>
                    <a:lnTo>
                      <a:pt x="130" y="487"/>
                    </a:lnTo>
                    <a:lnTo>
                      <a:pt x="132" y="493"/>
                    </a:lnTo>
                    <a:lnTo>
                      <a:pt x="138" y="498"/>
                    </a:lnTo>
                    <a:lnTo>
                      <a:pt x="140" y="522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16" name="Freeform 20"/>
              <p:cNvSpPr>
                <a:spLocks/>
              </p:cNvSpPr>
              <p:nvPr/>
            </p:nvSpPr>
            <p:spPr bwMode="auto">
              <a:xfrm>
                <a:off x="1986" y="2051"/>
                <a:ext cx="40" cy="9"/>
              </a:xfrm>
              <a:custGeom>
                <a:avLst/>
                <a:gdLst>
                  <a:gd name="T0" fmla="*/ 37 w 82"/>
                  <a:gd name="T1" fmla="*/ 0 h 20"/>
                  <a:gd name="T2" fmla="*/ 38 w 82"/>
                  <a:gd name="T3" fmla="*/ 1 h 20"/>
                  <a:gd name="T4" fmla="*/ 39 w 82"/>
                  <a:gd name="T5" fmla="*/ 3 h 20"/>
                  <a:gd name="T6" fmla="*/ 40 w 82"/>
                  <a:gd name="T7" fmla="*/ 5 h 20"/>
                  <a:gd name="T8" fmla="*/ 40 w 82"/>
                  <a:gd name="T9" fmla="*/ 7 h 20"/>
                  <a:gd name="T10" fmla="*/ 35 w 82"/>
                  <a:gd name="T11" fmla="*/ 8 h 20"/>
                  <a:gd name="T12" fmla="*/ 29 w 82"/>
                  <a:gd name="T13" fmla="*/ 8 h 20"/>
                  <a:gd name="T14" fmla="*/ 23 w 82"/>
                  <a:gd name="T15" fmla="*/ 9 h 20"/>
                  <a:gd name="T16" fmla="*/ 18 w 82"/>
                  <a:gd name="T17" fmla="*/ 9 h 20"/>
                  <a:gd name="T18" fmla="*/ 11 w 82"/>
                  <a:gd name="T19" fmla="*/ 9 h 20"/>
                  <a:gd name="T20" fmla="*/ 6 w 82"/>
                  <a:gd name="T21" fmla="*/ 9 h 20"/>
                  <a:gd name="T22" fmla="*/ 2 w 82"/>
                  <a:gd name="T23" fmla="*/ 9 h 20"/>
                  <a:gd name="T24" fmla="*/ 0 w 82"/>
                  <a:gd name="T25" fmla="*/ 8 h 20"/>
                  <a:gd name="T26" fmla="*/ 2 w 82"/>
                  <a:gd name="T27" fmla="*/ 7 h 20"/>
                  <a:gd name="T28" fmla="*/ 6 w 82"/>
                  <a:gd name="T29" fmla="*/ 7 h 20"/>
                  <a:gd name="T30" fmla="*/ 11 w 82"/>
                  <a:gd name="T31" fmla="*/ 6 h 20"/>
                  <a:gd name="T32" fmla="*/ 17 w 82"/>
                  <a:gd name="T33" fmla="*/ 5 h 20"/>
                  <a:gd name="T34" fmla="*/ 23 w 82"/>
                  <a:gd name="T35" fmla="*/ 4 h 20"/>
                  <a:gd name="T36" fmla="*/ 29 w 82"/>
                  <a:gd name="T37" fmla="*/ 3 h 20"/>
                  <a:gd name="T38" fmla="*/ 33 w 82"/>
                  <a:gd name="T39" fmla="*/ 1 h 20"/>
                  <a:gd name="T40" fmla="*/ 37 w 82"/>
                  <a:gd name="T41" fmla="*/ 0 h 2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2" h="20">
                    <a:moveTo>
                      <a:pt x="76" y="0"/>
                    </a:moveTo>
                    <a:lnTo>
                      <a:pt x="77" y="2"/>
                    </a:lnTo>
                    <a:lnTo>
                      <a:pt x="80" y="6"/>
                    </a:lnTo>
                    <a:lnTo>
                      <a:pt x="81" y="12"/>
                    </a:lnTo>
                    <a:lnTo>
                      <a:pt x="82" y="16"/>
                    </a:lnTo>
                    <a:lnTo>
                      <a:pt x="72" y="17"/>
                    </a:lnTo>
                    <a:lnTo>
                      <a:pt x="60" y="18"/>
                    </a:lnTo>
                    <a:lnTo>
                      <a:pt x="48" y="20"/>
                    </a:lnTo>
                    <a:lnTo>
                      <a:pt x="36" y="20"/>
                    </a:lnTo>
                    <a:lnTo>
                      <a:pt x="23" y="20"/>
                    </a:lnTo>
                    <a:lnTo>
                      <a:pt x="13" y="20"/>
                    </a:lnTo>
                    <a:lnTo>
                      <a:pt x="5" y="20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3" y="15"/>
                    </a:lnTo>
                    <a:lnTo>
                      <a:pt x="23" y="13"/>
                    </a:lnTo>
                    <a:lnTo>
                      <a:pt x="35" y="12"/>
                    </a:lnTo>
                    <a:lnTo>
                      <a:pt x="47" y="9"/>
                    </a:lnTo>
                    <a:lnTo>
                      <a:pt x="59" y="7"/>
                    </a:lnTo>
                    <a:lnTo>
                      <a:pt x="68" y="3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17" name="Freeform 21"/>
              <p:cNvSpPr>
                <a:spLocks/>
              </p:cNvSpPr>
              <p:nvPr/>
            </p:nvSpPr>
            <p:spPr bwMode="auto">
              <a:xfrm>
                <a:off x="1968" y="2016"/>
                <a:ext cx="54" cy="40"/>
              </a:xfrm>
              <a:custGeom>
                <a:avLst/>
                <a:gdLst>
                  <a:gd name="T0" fmla="*/ 53 w 107"/>
                  <a:gd name="T1" fmla="*/ 29 h 81"/>
                  <a:gd name="T2" fmla="*/ 53 w 107"/>
                  <a:gd name="T3" fmla="*/ 27 h 81"/>
                  <a:gd name="T4" fmla="*/ 53 w 107"/>
                  <a:gd name="T5" fmla="*/ 26 h 81"/>
                  <a:gd name="T6" fmla="*/ 53 w 107"/>
                  <a:gd name="T7" fmla="*/ 24 h 81"/>
                  <a:gd name="T8" fmla="*/ 54 w 107"/>
                  <a:gd name="T9" fmla="*/ 23 h 81"/>
                  <a:gd name="T10" fmla="*/ 51 w 107"/>
                  <a:gd name="T11" fmla="*/ 24 h 81"/>
                  <a:gd name="T12" fmla="*/ 49 w 107"/>
                  <a:gd name="T13" fmla="*/ 23 h 81"/>
                  <a:gd name="T14" fmla="*/ 48 w 107"/>
                  <a:gd name="T15" fmla="*/ 19 h 81"/>
                  <a:gd name="T16" fmla="*/ 51 w 107"/>
                  <a:gd name="T17" fmla="*/ 11 h 81"/>
                  <a:gd name="T18" fmla="*/ 48 w 107"/>
                  <a:gd name="T19" fmla="*/ 7 h 81"/>
                  <a:gd name="T20" fmla="*/ 46 w 107"/>
                  <a:gd name="T21" fmla="*/ 4 h 81"/>
                  <a:gd name="T22" fmla="*/ 44 w 107"/>
                  <a:gd name="T23" fmla="*/ 1 h 81"/>
                  <a:gd name="T24" fmla="*/ 41 w 107"/>
                  <a:gd name="T25" fmla="*/ 0 h 81"/>
                  <a:gd name="T26" fmla="*/ 39 w 107"/>
                  <a:gd name="T27" fmla="*/ 1 h 81"/>
                  <a:gd name="T28" fmla="*/ 36 w 107"/>
                  <a:gd name="T29" fmla="*/ 4 h 81"/>
                  <a:gd name="T30" fmla="*/ 34 w 107"/>
                  <a:gd name="T31" fmla="*/ 6 h 81"/>
                  <a:gd name="T32" fmla="*/ 32 w 107"/>
                  <a:gd name="T33" fmla="*/ 8 h 81"/>
                  <a:gd name="T34" fmla="*/ 29 w 107"/>
                  <a:gd name="T35" fmla="*/ 11 h 81"/>
                  <a:gd name="T36" fmla="*/ 27 w 107"/>
                  <a:gd name="T37" fmla="*/ 13 h 81"/>
                  <a:gd name="T38" fmla="*/ 25 w 107"/>
                  <a:gd name="T39" fmla="*/ 15 h 81"/>
                  <a:gd name="T40" fmla="*/ 23 w 107"/>
                  <a:gd name="T41" fmla="*/ 17 h 81"/>
                  <a:gd name="T42" fmla="*/ 21 w 107"/>
                  <a:gd name="T43" fmla="*/ 19 h 81"/>
                  <a:gd name="T44" fmla="*/ 18 w 107"/>
                  <a:gd name="T45" fmla="*/ 21 h 81"/>
                  <a:gd name="T46" fmla="*/ 16 w 107"/>
                  <a:gd name="T47" fmla="*/ 23 h 81"/>
                  <a:gd name="T48" fmla="*/ 13 w 107"/>
                  <a:gd name="T49" fmla="*/ 25 h 81"/>
                  <a:gd name="T50" fmla="*/ 10 w 107"/>
                  <a:gd name="T51" fmla="*/ 27 h 81"/>
                  <a:gd name="T52" fmla="*/ 8 w 107"/>
                  <a:gd name="T53" fmla="*/ 28 h 81"/>
                  <a:gd name="T54" fmla="*/ 6 w 107"/>
                  <a:gd name="T55" fmla="*/ 30 h 81"/>
                  <a:gd name="T56" fmla="*/ 5 w 107"/>
                  <a:gd name="T57" fmla="*/ 30 h 81"/>
                  <a:gd name="T58" fmla="*/ 4 w 107"/>
                  <a:gd name="T59" fmla="*/ 32 h 81"/>
                  <a:gd name="T60" fmla="*/ 2 w 107"/>
                  <a:gd name="T61" fmla="*/ 35 h 81"/>
                  <a:gd name="T62" fmla="*/ 1 w 107"/>
                  <a:gd name="T63" fmla="*/ 38 h 81"/>
                  <a:gd name="T64" fmla="*/ 0 w 107"/>
                  <a:gd name="T65" fmla="*/ 40 h 81"/>
                  <a:gd name="T66" fmla="*/ 8 w 107"/>
                  <a:gd name="T67" fmla="*/ 40 h 81"/>
                  <a:gd name="T68" fmla="*/ 17 w 107"/>
                  <a:gd name="T69" fmla="*/ 40 h 81"/>
                  <a:gd name="T70" fmla="*/ 25 w 107"/>
                  <a:gd name="T71" fmla="*/ 39 h 81"/>
                  <a:gd name="T72" fmla="*/ 33 w 107"/>
                  <a:gd name="T73" fmla="*/ 37 h 81"/>
                  <a:gd name="T74" fmla="*/ 40 w 107"/>
                  <a:gd name="T75" fmla="*/ 35 h 81"/>
                  <a:gd name="T76" fmla="*/ 46 w 107"/>
                  <a:gd name="T77" fmla="*/ 33 h 81"/>
                  <a:gd name="T78" fmla="*/ 50 w 107"/>
                  <a:gd name="T79" fmla="*/ 31 h 81"/>
                  <a:gd name="T80" fmla="*/ 53 w 107"/>
                  <a:gd name="T81" fmla="*/ 29 h 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7" h="81">
                    <a:moveTo>
                      <a:pt x="106" y="59"/>
                    </a:moveTo>
                    <a:lnTo>
                      <a:pt x="106" y="55"/>
                    </a:lnTo>
                    <a:lnTo>
                      <a:pt x="106" y="52"/>
                    </a:lnTo>
                    <a:lnTo>
                      <a:pt x="106" y="49"/>
                    </a:lnTo>
                    <a:lnTo>
                      <a:pt x="107" y="47"/>
                    </a:lnTo>
                    <a:lnTo>
                      <a:pt x="102" y="48"/>
                    </a:lnTo>
                    <a:lnTo>
                      <a:pt x="97" y="46"/>
                    </a:lnTo>
                    <a:lnTo>
                      <a:pt x="96" y="39"/>
                    </a:lnTo>
                    <a:lnTo>
                      <a:pt x="101" y="22"/>
                    </a:lnTo>
                    <a:lnTo>
                      <a:pt x="96" y="15"/>
                    </a:lnTo>
                    <a:lnTo>
                      <a:pt x="92" y="9"/>
                    </a:lnTo>
                    <a:lnTo>
                      <a:pt x="87" y="3"/>
                    </a:lnTo>
                    <a:lnTo>
                      <a:pt x="82" y="0"/>
                    </a:lnTo>
                    <a:lnTo>
                      <a:pt x="78" y="3"/>
                    </a:lnTo>
                    <a:lnTo>
                      <a:pt x="72" y="8"/>
                    </a:lnTo>
                    <a:lnTo>
                      <a:pt x="68" y="13"/>
                    </a:lnTo>
                    <a:lnTo>
                      <a:pt x="63" y="17"/>
                    </a:lnTo>
                    <a:lnTo>
                      <a:pt x="57" y="22"/>
                    </a:lnTo>
                    <a:lnTo>
                      <a:pt x="54" y="26"/>
                    </a:lnTo>
                    <a:lnTo>
                      <a:pt x="49" y="30"/>
                    </a:lnTo>
                    <a:lnTo>
                      <a:pt x="46" y="35"/>
                    </a:lnTo>
                    <a:lnTo>
                      <a:pt x="41" y="38"/>
                    </a:lnTo>
                    <a:lnTo>
                      <a:pt x="36" y="43"/>
                    </a:lnTo>
                    <a:lnTo>
                      <a:pt x="31" y="46"/>
                    </a:lnTo>
                    <a:lnTo>
                      <a:pt x="25" y="51"/>
                    </a:lnTo>
                    <a:lnTo>
                      <a:pt x="20" y="54"/>
                    </a:lnTo>
                    <a:lnTo>
                      <a:pt x="16" y="56"/>
                    </a:lnTo>
                    <a:lnTo>
                      <a:pt x="12" y="60"/>
                    </a:lnTo>
                    <a:lnTo>
                      <a:pt x="10" y="61"/>
                    </a:lnTo>
                    <a:lnTo>
                      <a:pt x="7" y="64"/>
                    </a:lnTo>
                    <a:lnTo>
                      <a:pt x="3" y="70"/>
                    </a:lnTo>
                    <a:lnTo>
                      <a:pt x="1" y="76"/>
                    </a:lnTo>
                    <a:lnTo>
                      <a:pt x="0" y="81"/>
                    </a:lnTo>
                    <a:lnTo>
                      <a:pt x="16" y="81"/>
                    </a:lnTo>
                    <a:lnTo>
                      <a:pt x="33" y="81"/>
                    </a:lnTo>
                    <a:lnTo>
                      <a:pt x="49" y="78"/>
                    </a:lnTo>
                    <a:lnTo>
                      <a:pt x="65" y="75"/>
                    </a:lnTo>
                    <a:lnTo>
                      <a:pt x="79" y="71"/>
                    </a:lnTo>
                    <a:lnTo>
                      <a:pt x="91" y="67"/>
                    </a:lnTo>
                    <a:lnTo>
                      <a:pt x="100" y="63"/>
                    </a:lnTo>
                    <a:lnTo>
                      <a:pt x="106" y="59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180" name="Group 9"/>
            <p:cNvGrpSpPr>
              <a:grpSpLocks/>
            </p:cNvGrpSpPr>
            <p:nvPr/>
          </p:nvGrpSpPr>
          <p:grpSpPr bwMode="auto">
            <a:xfrm>
              <a:off x="2252483" y="2089522"/>
              <a:ext cx="365881" cy="344263"/>
              <a:chOff x="1968" y="1928"/>
              <a:chExt cx="387" cy="463"/>
            </a:xfrm>
          </p:grpSpPr>
          <p:sp>
            <p:nvSpPr>
              <p:cNvPr id="194" name="Freeform 10"/>
              <p:cNvSpPr>
                <a:spLocks/>
              </p:cNvSpPr>
              <p:nvPr/>
            </p:nvSpPr>
            <p:spPr bwMode="auto">
              <a:xfrm>
                <a:off x="2006" y="1948"/>
                <a:ext cx="331" cy="338"/>
              </a:xfrm>
              <a:custGeom>
                <a:avLst/>
                <a:gdLst>
                  <a:gd name="T0" fmla="*/ 3 w 662"/>
                  <a:gd name="T1" fmla="*/ 54 h 678"/>
                  <a:gd name="T2" fmla="*/ 16 w 662"/>
                  <a:gd name="T3" fmla="*/ 32 h 678"/>
                  <a:gd name="T4" fmla="*/ 32 w 662"/>
                  <a:gd name="T5" fmla="*/ 16 h 678"/>
                  <a:gd name="T6" fmla="*/ 44 w 662"/>
                  <a:gd name="T7" fmla="*/ 8 h 678"/>
                  <a:gd name="T8" fmla="*/ 62 w 662"/>
                  <a:gd name="T9" fmla="*/ 1 h 678"/>
                  <a:gd name="T10" fmla="*/ 80 w 662"/>
                  <a:gd name="T11" fmla="*/ 2 h 678"/>
                  <a:gd name="T12" fmla="*/ 103 w 662"/>
                  <a:gd name="T13" fmla="*/ 2 h 678"/>
                  <a:gd name="T14" fmla="*/ 120 w 662"/>
                  <a:gd name="T15" fmla="*/ 14 h 678"/>
                  <a:gd name="T16" fmla="*/ 134 w 662"/>
                  <a:gd name="T17" fmla="*/ 26 h 678"/>
                  <a:gd name="T18" fmla="*/ 148 w 662"/>
                  <a:gd name="T19" fmla="*/ 35 h 678"/>
                  <a:gd name="T20" fmla="*/ 150 w 662"/>
                  <a:gd name="T21" fmla="*/ 49 h 678"/>
                  <a:gd name="T22" fmla="*/ 162 w 662"/>
                  <a:gd name="T23" fmla="*/ 64 h 678"/>
                  <a:gd name="T24" fmla="*/ 167 w 662"/>
                  <a:gd name="T25" fmla="*/ 77 h 678"/>
                  <a:gd name="T26" fmla="*/ 180 w 662"/>
                  <a:gd name="T27" fmla="*/ 86 h 678"/>
                  <a:gd name="T28" fmla="*/ 184 w 662"/>
                  <a:gd name="T29" fmla="*/ 100 h 678"/>
                  <a:gd name="T30" fmla="*/ 196 w 662"/>
                  <a:gd name="T31" fmla="*/ 107 h 678"/>
                  <a:gd name="T32" fmla="*/ 208 w 662"/>
                  <a:gd name="T33" fmla="*/ 106 h 678"/>
                  <a:gd name="T34" fmla="*/ 221 w 662"/>
                  <a:gd name="T35" fmla="*/ 105 h 678"/>
                  <a:gd name="T36" fmla="*/ 237 w 662"/>
                  <a:gd name="T37" fmla="*/ 111 h 678"/>
                  <a:gd name="T38" fmla="*/ 249 w 662"/>
                  <a:gd name="T39" fmla="*/ 117 h 678"/>
                  <a:gd name="T40" fmla="*/ 256 w 662"/>
                  <a:gd name="T41" fmla="*/ 118 h 678"/>
                  <a:gd name="T42" fmla="*/ 271 w 662"/>
                  <a:gd name="T43" fmla="*/ 130 h 678"/>
                  <a:gd name="T44" fmla="*/ 271 w 662"/>
                  <a:gd name="T45" fmla="*/ 142 h 678"/>
                  <a:gd name="T46" fmla="*/ 287 w 662"/>
                  <a:gd name="T47" fmla="*/ 154 h 678"/>
                  <a:gd name="T48" fmla="*/ 301 w 662"/>
                  <a:gd name="T49" fmla="*/ 168 h 678"/>
                  <a:gd name="T50" fmla="*/ 306 w 662"/>
                  <a:gd name="T51" fmla="*/ 187 h 678"/>
                  <a:gd name="T52" fmla="*/ 317 w 662"/>
                  <a:gd name="T53" fmla="*/ 210 h 678"/>
                  <a:gd name="T54" fmla="*/ 328 w 662"/>
                  <a:gd name="T55" fmla="*/ 222 h 678"/>
                  <a:gd name="T56" fmla="*/ 331 w 662"/>
                  <a:gd name="T57" fmla="*/ 254 h 678"/>
                  <a:gd name="T58" fmla="*/ 324 w 662"/>
                  <a:gd name="T59" fmla="*/ 274 h 678"/>
                  <a:gd name="T60" fmla="*/ 317 w 662"/>
                  <a:gd name="T61" fmla="*/ 300 h 678"/>
                  <a:gd name="T62" fmla="*/ 300 w 662"/>
                  <a:gd name="T63" fmla="*/ 321 h 678"/>
                  <a:gd name="T64" fmla="*/ 287 w 662"/>
                  <a:gd name="T65" fmla="*/ 328 h 678"/>
                  <a:gd name="T66" fmla="*/ 287 w 662"/>
                  <a:gd name="T67" fmla="*/ 338 h 678"/>
                  <a:gd name="T68" fmla="*/ 271 w 662"/>
                  <a:gd name="T69" fmla="*/ 330 h 678"/>
                  <a:gd name="T70" fmla="*/ 258 w 662"/>
                  <a:gd name="T71" fmla="*/ 319 h 678"/>
                  <a:gd name="T72" fmla="*/ 239 w 662"/>
                  <a:gd name="T73" fmla="*/ 316 h 678"/>
                  <a:gd name="T74" fmla="*/ 240 w 662"/>
                  <a:gd name="T75" fmla="*/ 335 h 678"/>
                  <a:gd name="T76" fmla="*/ 218 w 662"/>
                  <a:gd name="T77" fmla="*/ 332 h 678"/>
                  <a:gd name="T78" fmla="*/ 203 w 662"/>
                  <a:gd name="T79" fmla="*/ 334 h 678"/>
                  <a:gd name="T80" fmla="*/ 189 w 662"/>
                  <a:gd name="T81" fmla="*/ 329 h 678"/>
                  <a:gd name="T82" fmla="*/ 174 w 662"/>
                  <a:gd name="T83" fmla="*/ 325 h 678"/>
                  <a:gd name="T84" fmla="*/ 161 w 662"/>
                  <a:gd name="T85" fmla="*/ 325 h 678"/>
                  <a:gd name="T86" fmla="*/ 145 w 662"/>
                  <a:gd name="T87" fmla="*/ 320 h 678"/>
                  <a:gd name="T88" fmla="*/ 127 w 662"/>
                  <a:gd name="T89" fmla="*/ 319 h 678"/>
                  <a:gd name="T90" fmla="*/ 101 w 662"/>
                  <a:gd name="T91" fmla="*/ 312 h 678"/>
                  <a:gd name="T92" fmla="*/ 90 w 662"/>
                  <a:gd name="T93" fmla="*/ 290 h 678"/>
                  <a:gd name="T94" fmla="*/ 73 w 662"/>
                  <a:gd name="T95" fmla="*/ 279 h 678"/>
                  <a:gd name="T96" fmla="*/ 57 w 662"/>
                  <a:gd name="T97" fmla="*/ 263 h 678"/>
                  <a:gd name="T98" fmla="*/ 41 w 662"/>
                  <a:gd name="T99" fmla="*/ 247 h 678"/>
                  <a:gd name="T100" fmla="*/ 31 w 662"/>
                  <a:gd name="T101" fmla="*/ 234 h 678"/>
                  <a:gd name="T102" fmla="*/ 20 w 662"/>
                  <a:gd name="T103" fmla="*/ 220 h 678"/>
                  <a:gd name="T104" fmla="*/ 6 w 662"/>
                  <a:gd name="T105" fmla="*/ 205 h 678"/>
                  <a:gd name="T106" fmla="*/ 0 w 662"/>
                  <a:gd name="T107" fmla="*/ 182 h 678"/>
                  <a:gd name="T108" fmla="*/ 1 w 662"/>
                  <a:gd name="T109" fmla="*/ 164 h 678"/>
                  <a:gd name="T110" fmla="*/ 14 w 662"/>
                  <a:gd name="T111" fmla="*/ 139 h 678"/>
                  <a:gd name="T112" fmla="*/ 13 w 662"/>
                  <a:gd name="T113" fmla="*/ 121 h 678"/>
                  <a:gd name="T114" fmla="*/ 19 w 662"/>
                  <a:gd name="T115" fmla="*/ 106 h 678"/>
                  <a:gd name="T116" fmla="*/ 16 w 662"/>
                  <a:gd name="T117" fmla="*/ 99 h 678"/>
                  <a:gd name="T118" fmla="*/ 16 w 662"/>
                  <a:gd name="T119" fmla="*/ 92 h 678"/>
                  <a:gd name="T120" fmla="*/ 10 w 662"/>
                  <a:gd name="T121" fmla="*/ 76 h 6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62" h="678">
                    <a:moveTo>
                      <a:pt x="6" y="137"/>
                    </a:moveTo>
                    <a:lnTo>
                      <a:pt x="3" y="130"/>
                    </a:lnTo>
                    <a:lnTo>
                      <a:pt x="2" y="124"/>
                    </a:lnTo>
                    <a:lnTo>
                      <a:pt x="2" y="116"/>
                    </a:lnTo>
                    <a:lnTo>
                      <a:pt x="5" y="108"/>
                    </a:lnTo>
                    <a:lnTo>
                      <a:pt x="15" y="104"/>
                    </a:lnTo>
                    <a:lnTo>
                      <a:pt x="10" y="92"/>
                    </a:lnTo>
                    <a:lnTo>
                      <a:pt x="11" y="81"/>
                    </a:lnTo>
                    <a:lnTo>
                      <a:pt x="18" y="70"/>
                    </a:lnTo>
                    <a:lnTo>
                      <a:pt x="32" y="65"/>
                    </a:lnTo>
                    <a:lnTo>
                      <a:pt x="31" y="53"/>
                    </a:lnTo>
                    <a:lnTo>
                      <a:pt x="36" y="44"/>
                    </a:lnTo>
                    <a:lnTo>
                      <a:pt x="46" y="37"/>
                    </a:lnTo>
                    <a:lnTo>
                      <a:pt x="61" y="37"/>
                    </a:lnTo>
                    <a:lnTo>
                      <a:pt x="64" y="32"/>
                    </a:lnTo>
                    <a:lnTo>
                      <a:pt x="68" y="28"/>
                    </a:lnTo>
                    <a:lnTo>
                      <a:pt x="72" y="23"/>
                    </a:lnTo>
                    <a:lnTo>
                      <a:pt x="77" y="20"/>
                    </a:lnTo>
                    <a:lnTo>
                      <a:pt x="81" y="17"/>
                    </a:lnTo>
                    <a:lnTo>
                      <a:pt x="87" y="16"/>
                    </a:lnTo>
                    <a:lnTo>
                      <a:pt x="93" y="15"/>
                    </a:lnTo>
                    <a:lnTo>
                      <a:pt x="100" y="16"/>
                    </a:lnTo>
                    <a:lnTo>
                      <a:pt x="107" y="9"/>
                    </a:lnTo>
                    <a:lnTo>
                      <a:pt x="115" y="5"/>
                    </a:lnTo>
                    <a:lnTo>
                      <a:pt x="123" y="2"/>
                    </a:lnTo>
                    <a:lnTo>
                      <a:pt x="131" y="4"/>
                    </a:lnTo>
                    <a:lnTo>
                      <a:pt x="139" y="6"/>
                    </a:lnTo>
                    <a:lnTo>
                      <a:pt x="147" y="7"/>
                    </a:lnTo>
                    <a:lnTo>
                      <a:pt x="153" y="6"/>
                    </a:lnTo>
                    <a:lnTo>
                      <a:pt x="160" y="4"/>
                    </a:lnTo>
                    <a:lnTo>
                      <a:pt x="165" y="2"/>
                    </a:lnTo>
                    <a:lnTo>
                      <a:pt x="173" y="1"/>
                    </a:lnTo>
                    <a:lnTo>
                      <a:pt x="184" y="0"/>
                    </a:lnTo>
                    <a:lnTo>
                      <a:pt x="194" y="0"/>
                    </a:lnTo>
                    <a:lnTo>
                      <a:pt x="205" y="4"/>
                    </a:lnTo>
                    <a:lnTo>
                      <a:pt x="213" y="8"/>
                    </a:lnTo>
                    <a:lnTo>
                      <a:pt x="219" y="16"/>
                    </a:lnTo>
                    <a:lnTo>
                      <a:pt x="222" y="29"/>
                    </a:lnTo>
                    <a:lnTo>
                      <a:pt x="231" y="29"/>
                    </a:lnTo>
                    <a:lnTo>
                      <a:pt x="240" y="29"/>
                    </a:lnTo>
                    <a:lnTo>
                      <a:pt x="248" y="31"/>
                    </a:lnTo>
                    <a:lnTo>
                      <a:pt x="255" y="33"/>
                    </a:lnTo>
                    <a:lnTo>
                      <a:pt x="261" y="38"/>
                    </a:lnTo>
                    <a:lnTo>
                      <a:pt x="264" y="44"/>
                    </a:lnTo>
                    <a:lnTo>
                      <a:pt x="267" y="52"/>
                    </a:lnTo>
                    <a:lnTo>
                      <a:pt x="268" y="61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1" y="67"/>
                    </a:lnTo>
                    <a:lnTo>
                      <a:pt x="295" y="70"/>
                    </a:lnTo>
                    <a:lnTo>
                      <a:pt x="299" y="75"/>
                    </a:lnTo>
                    <a:lnTo>
                      <a:pt x="300" y="81"/>
                    </a:lnTo>
                    <a:lnTo>
                      <a:pt x="299" y="88"/>
                    </a:lnTo>
                    <a:lnTo>
                      <a:pt x="294" y="96"/>
                    </a:lnTo>
                    <a:lnTo>
                      <a:pt x="300" y="99"/>
                    </a:lnTo>
                    <a:lnTo>
                      <a:pt x="307" y="104"/>
                    </a:lnTo>
                    <a:lnTo>
                      <a:pt x="313" y="108"/>
                    </a:lnTo>
                    <a:lnTo>
                      <a:pt x="318" y="114"/>
                    </a:lnTo>
                    <a:lnTo>
                      <a:pt x="322" y="121"/>
                    </a:lnTo>
                    <a:lnTo>
                      <a:pt x="323" y="128"/>
                    </a:lnTo>
                    <a:lnTo>
                      <a:pt x="322" y="135"/>
                    </a:lnTo>
                    <a:lnTo>
                      <a:pt x="317" y="143"/>
                    </a:lnTo>
                    <a:lnTo>
                      <a:pt x="323" y="145"/>
                    </a:lnTo>
                    <a:lnTo>
                      <a:pt x="329" y="150"/>
                    </a:lnTo>
                    <a:lnTo>
                      <a:pt x="333" y="155"/>
                    </a:lnTo>
                    <a:lnTo>
                      <a:pt x="335" y="161"/>
                    </a:lnTo>
                    <a:lnTo>
                      <a:pt x="340" y="161"/>
                    </a:lnTo>
                    <a:lnTo>
                      <a:pt x="347" y="163"/>
                    </a:lnTo>
                    <a:lnTo>
                      <a:pt x="353" y="167"/>
                    </a:lnTo>
                    <a:lnTo>
                      <a:pt x="359" y="172"/>
                    </a:lnTo>
                    <a:lnTo>
                      <a:pt x="362" y="177"/>
                    </a:lnTo>
                    <a:lnTo>
                      <a:pt x="365" y="184"/>
                    </a:lnTo>
                    <a:lnTo>
                      <a:pt x="365" y="192"/>
                    </a:lnTo>
                    <a:lnTo>
                      <a:pt x="361" y="200"/>
                    </a:lnTo>
                    <a:lnTo>
                      <a:pt x="368" y="200"/>
                    </a:lnTo>
                    <a:lnTo>
                      <a:pt x="375" y="201"/>
                    </a:lnTo>
                    <a:lnTo>
                      <a:pt x="379" y="205"/>
                    </a:lnTo>
                    <a:lnTo>
                      <a:pt x="383" y="209"/>
                    </a:lnTo>
                    <a:lnTo>
                      <a:pt x="386" y="213"/>
                    </a:lnTo>
                    <a:lnTo>
                      <a:pt x="391" y="214"/>
                    </a:lnTo>
                    <a:lnTo>
                      <a:pt x="397" y="214"/>
                    </a:lnTo>
                    <a:lnTo>
                      <a:pt x="403" y="214"/>
                    </a:lnTo>
                    <a:lnTo>
                      <a:pt x="406" y="213"/>
                    </a:lnTo>
                    <a:lnTo>
                      <a:pt x="411" y="213"/>
                    </a:lnTo>
                    <a:lnTo>
                      <a:pt x="416" y="212"/>
                    </a:lnTo>
                    <a:lnTo>
                      <a:pt x="422" y="211"/>
                    </a:lnTo>
                    <a:lnTo>
                      <a:pt x="428" y="209"/>
                    </a:lnTo>
                    <a:lnTo>
                      <a:pt x="434" y="209"/>
                    </a:lnTo>
                    <a:lnTo>
                      <a:pt x="438" y="209"/>
                    </a:lnTo>
                    <a:lnTo>
                      <a:pt x="442" y="211"/>
                    </a:lnTo>
                    <a:lnTo>
                      <a:pt x="447" y="213"/>
                    </a:lnTo>
                    <a:lnTo>
                      <a:pt x="454" y="216"/>
                    </a:lnTo>
                    <a:lnTo>
                      <a:pt x="459" y="220"/>
                    </a:lnTo>
                    <a:lnTo>
                      <a:pt x="462" y="224"/>
                    </a:lnTo>
                    <a:lnTo>
                      <a:pt x="473" y="223"/>
                    </a:lnTo>
                    <a:lnTo>
                      <a:pt x="483" y="223"/>
                    </a:lnTo>
                    <a:lnTo>
                      <a:pt x="490" y="226"/>
                    </a:lnTo>
                    <a:lnTo>
                      <a:pt x="496" y="229"/>
                    </a:lnTo>
                    <a:lnTo>
                      <a:pt x="497" y="232"/>
                    </a:lnTo>
                    <a:lnTo>
                      <a:pt x="497" y="235"/>
                    </a:lnTo>
                    <a:lnTo>
                      <a:pt x="496" y="238"/>
                    </a:lnTo>
                    <a:lnTo>
                      <a:pt x="493" y="242"/>
                    </a:lnTo>
                    <a:lnTo>
                      <a:pt x="500" y="239"/>
                    </a:lnTo>
                    <a:lnTo>
                      <a:pt x="506" y="237"/>
                    </a:lnTo>
                    <a:lnTo>
                      <a:pt x="511" y="236"/>
                    </a:lnTo>
                    <a:lnTo>
                      <a:pt x="513" y="236"/>
                    </a:lnTo>
                    <a:lnTo>
                      <a:pt x="518" y="241"/>
                    </a:lnTo>
                    <a:lnTo>
                      <a:pt x="528" y="249"/>
                    </a:lnTo>
                    <a:lnTo>
                      <a:pt x="538" y="257"/>
                    </a:lnTo>
                    <a:lnTo>
                      <a:pt x="542" y="261"/>
                    </a:lnTo>
                    <a:lnTo>
                      <a:pt x="541" y="266"/>
                    </a:lnTo>
                    <a:lnTo>
                      <a:pt x="538" y="272"/>
                    </a:lnTo>
                    <a:lnTo>
                      <a:pt x="536" y="278"/>
                    </a:lnTo>
                    <a:lnTo>
                      <a:pt x="534" y="283"/>
                    </a:lnTo>
                    <a:lnTo>
                      <a:pt x="541" y="285"/>
                    </a:lnTo>
                    <a:lnTo>
                      <a:pt x="549" y="289"/>
                    </a:lnTo>
                    <a:lnTo>
                      <a:pt x="556" y="292"/>
                    </a:lnTo>
                    <a:lnTo>
                      <a:pt x="564" y="298"/>
                    </a:lnTo>
                    <a:lnTo>
                      <a:pt x="569" y="303"/>
                    </a:lnTo>
                    <a:lnTo>
                      <a:pt x="574" y="308"/>
                    </a:lnTo>
                    <a:lnTo>
                      <a:pt x="578" y="314"/>
                    </a:lnTo>
                    <a:lnTo>
                      <a:pt x="579" y="320"/>
                    </a:lnTo>
                    <a:lnTo>
                      <a:pt x="587" y="320"/>
                    </a:lnTo>
                    <a:lnTo>
                      <a:pt x="596" y="326"/>
                    </a:lnTo>
                    <a:lnTo>
                      <a:pt x="601" y="336"/>
                    </a:lnTo>
                    <a:lnTo>
                      <a:pt x="601" y="353"/>
                    </a:lnTo>
                    <a:lnTo>
                      <a:pt x="605" y="356"/>
                    </a:lnTo>
                    <a:lnTo>
                      <a:pt x="610" y="361"/>
                    </a:lnTo>
                    <a:lnTo>
                      <a:pt x="611" y="368"/>
                    </a:lnTo>
                    <a:lnTo>
                      <a:pt x="611" y="376"/>
                    </a:lnTo>
                    <a:lnTo>
                      <a:pt x="624" y="381"/>
                    </a:lnTo>
                    <a:lnTo>
                      <a:pt x="633" y="390"/>
                    </a:lnTo>
                    <a:lnTo>
                      <a:pt x="635" y="404"/>
                    </a:lnTo>
                    <a:lnTo>
                      <a:pt x="627" y="421"/>
                    </a:lnTo>
                    <a:lnTo>
                      <a:pt x="634" y="422"/>
                    </a:lnTo>
                    <a:lnTo>
                      <a:pt x="641" y="425"/>
                    </a:lnTo>
                    <a:lnTo>
                      <a:pt x="648" y="429"/>
                    </a:lnTo>
                    <a:lnTo>
                      <a:pt x="652" y="434"/>
                    </a:lnTo>
                    <a:lnTo>
                      <a:pt x="656" y="440"/>
                    </a:lnTo>
                    <a:lnTo>
                      <a:pt x="656" y="445"/>
                    </a:lnTo>
                    <a:lnTo>
                      <a:pt x="653" y="451"/>
                    </a:lnTo>
                    <a:lnTo>
                      <a:pt x="648" y="458"/>
                    </a:lnTo>
                    <a:lnTo>
                      <a:pt x="657" y="475"/>
                    </a:lnTo>
                    <a:lnTo>
                      <a:pt x="662" y="494"/>
                    </a:lnTo>
                    <a:lnTo>
                      <a:pt x="662" y="510"/>
                    </a:lnTo>
                    <a:lnTo>
                      <a:pt x="657" y="522"/>
                    </a:lnTo>
                    <a:lnTo>
                      <a:pt x="650" y="532"/>
                    </a:lnTo>
                    <a:lnTo>
                      <a:pt x="647" y="538"/>
                    </a:lnTo>
                    <a:lnTo>
                      <a:pt x="645" y="544"/>
                    </a:lnTo>
                    <a:lnTo>
                      <a:pt x="647" y="550"/>
                    </a:lnTo>
                    <a:lnTo>
                      <a:pt x="648" y="558"/>
                    </a:lnTo>
                    <a:lnTo>
                      <a:pt x="647" y="567"/>
                    </a:lnTo>
                    <a:lnTo>
                      <a:pt x="642" y="576"/>
                    </a:lnTo>
                    <a:lnTo>
                      <a:pt x="632" y="583"/>
                    </a:lnTo>
                    <a:lnTo>
                      <a:pt x="634" y="601"/>
                    </a:lnTo>
                    <a:lnTo>
                      <a:pt x="632" y="617"/>
                    </a:lnTo>
                    <a:lnTo>
                      <a:pt x="622" y="629"/>
                    </a:lnTo>
                    <a:lnTo>
                      <a:pt x="605" y="633"/>
                    </a:lnTo>
                    <a:lnTo>
                      <a:pt x="603" y="637"/>
                    </a:lnTo>
                    <a:lnTo>
                      <a:pt x="599" y="643"/>
                    </a:lnTo>
                    <a:lnTo>
                      <a:pt x="596" y="648"/>
                    </a:lnTo>
                    <a:lnTo>
                      <a:pt x="591" y="652"/>
                    </a:lnTo>
                    <a:lnTo>
                      <a:pt x="587" y="656"/>
                    </a:lnTo>
                    <a:lnTo>
                      <a:pt x="580" y="658"/>
                    </a:lnTo>
                    <a:lnTo>
                      <a:pt x="574" y="658"/>
                    </a:lnTo>
                    <a:lnTo>
                      <a:pt x="566" y="657"/>
                    </a:lnTo>
                    <a:lnTo>
                      <a:pt x="565" y="662"/>
                    </a:lnTo>
                    <a:lnTo>
                      <a:pt x="566" y="667"/>
                    </a:lnTo>
                    <a:lnTo>
                      <a:pt x="568" y="673"/>
                    </a:lnTo>
                    <a:lnTo>
                      <a:pt x="574" y="678"/>
                    </a:lnTo>
                    <a:lnTo>
                      <a:pt x="567" y="674"/>
                    </a:lnTo>
                    <a:lnTo>
                      <a:pt x="560" y="672"/>
                    </a:lnTo>
                    <a:lnTo>
                      <a:pt x="553" y="668"/>
                    </a:lnTo>
                    <a:lnTo>
                      <a:pt x="548" y="665"/>
                    </a:lnTo>
                    <a:lnTo>
                      <a:pt x="542" y="662"/>
                    </a:lnTo>
                    <a:lnTo>
                      <a:pt x="538" y="656"/>
                    </a:lnTo>
                    <a:lnTo>
                      <a:pt x="536" y="650"/>
                    </a:lnTo>
                    <a:lnTo>
                      <a:pt x="535" y="643"/>
                    </a:lnTo>
                    <a:lnTo>
                      <a:pt x="527" y="642"/>
                    </a:lnTo>
                    <a:lnTo>
                      <a:pt x="516" y="639"/>
                    </a:lnTo>
                    <a:lnTo>
                      <a:pt x="508" y="632"/>
                    </a:lnTo>
                    <a:lnTo>
                      <a:pt x="502" y="624"/>
                    </a:lnTo>
                    <a:lnTo>
                      <a:pt x="497" y="639"/>
                    </a:lnTo>
                    <a:lnTo>
                      <a:pt x="475" y="622"/>
                    </a:lnTo>
                    <a:lnTo>
                      <a:pt x="477" y="634"/>
                    </a:lnTo>
                    <a:lnTo>
                      <a:pt x="482" y="647"/>
                    </a:lnTo>
                    <a:lnTo>
                      <a:pt x="489" y="658"/>
                    </a:lnTo>
                    <a:lnTo>
                      <a:pt x="497" y="666"/>
                    </a:lnTo>
                    <a:lnTo>
                      <a:pt x="488" y="668"/>
                    </a:lnTo>
                    <a:lnTo>
                      <a:pt x="479" y="671"/>
                    </a:lnTo>
                    <a:lnTo>
                      <a:pt x="469" y="671"/>
                    </a:lnTo>
                    <a:lnTo>
                      <a:pt x="460" y="671"/>
                    </a:lnTo>
                    <a:lnTo>
                      <a:pt x="451" y="671"/>
                    </a:lnTo>
                    <a:lnTo>
                      <a:pt x="443" y="668"/>
                    </a:lnTo>
                    <a:lnTo>
                      <a:pt x="436" y="665"/>
                    </a:lnTo>
                    <a:lnTo>
                      <a:pt x="431" y="659"/>
                    </a:lnTo>
                    <a:lnTo>
                      <a:pt x="426" y="663"/>
                    </a:lnTo>
                    <a:lnTo>
                      <a:pt x="420" y="666"/>
                    </a:lnTo>
                    <a:lnTo>
                      <a:pt x="413" y="668"/>
                    </a:lnTo>
                    <a:lnTo>
                      <a:pt x="405" y="670"/>
                    </a:lnTo>
                    <a:lnTo>
                      <a:pt x="399" y="670"/>
                    </a:lnTo>
                    <a:lnTo>
                      <a:pt x="392" y="668"/>
                    </a:lnTo>
                    <a:lnTo>
                      <a:pt x="388" y="666"/>
                    </a:lnTo>
                    <a:lnTo>
                      <a:pt x="385" y="660"/>
                    </a:lnTo>
                    <a:lnTo>
                      <a:pt x="378" y="660"/>
                    </a:lnTo>
                    <a:lnTo>
                      <a:pt x="371" y="659"/>
                    </a:lnTo>
                    <a:lnTo>
                      <a:pt x="366" y="659"/>
                    </a:lnTo>
                    <a:lnTo>
                      <a:pt x="359" y="657"/>
                    </a:lnTo>
                    <a:lnTo>
                      <a:pt x="354" y="655"/>
                    </a:lnTo>
                    <a:lnTo>
                      <a:pt x="348" y="651"/>
                    </a:lnTo>
                    <a:lnTo>
                      <a:pt x="345" y="645"/>
                    </a:lnTo>
                    <a:lnTo>
                      <a:pt x="343" y="640"/>
                    </a:lnTo>
                    <a:lnTo>
                      <a:pt x="336" y="644"/>
                    </a:lnTo>
                    <a:lnTo>
                      <a:pt x="328" y="648"/>
                    </a:lnTo>
                    <a:lnTo>
                      <a:pt x="321" y="651"/>
                    </a:lnTo>
                    <a:lnTo>
                      <a:pt x="314" y="652"/>
                    </a:lnTo>
                    <a:lnTo>
                      <a:pt x="307" y="652"/>
                    </a:lnTo>
                    <a:lnTo>
                      <a:pt x="300" y="650"/>
                    </a:lnTo>
                    <a:lnTo>
                      <a:pt x="294" y="647"/>
                    </a:lnTo>
                    <a:lnTo>
                      <a:pt x="290" y="641"/>
                    </a:lnTo>
                    <a:lnTo>
                      <a:pt x="283" y="648"/>
                    </a:lnTo>
                    <a:lnTo>
                      <a:pt x="275" y="649"/>
                    </a:lnTo>
                    <a:lnTo>
                      <a:pt x="267" y="645"/>
                    </a:lnTo>
                    <a:lnTo>
                      <a:pt x="260" y="634"/>
                    </a:lnTo>
                    <a:lnTo>
                      <a:pt x="253" y="640"/>
                    </a:lnTo>
                    <a:lnTo>
                      <a:pt x="242" y="643"/>
                    </a:lnTo>
                    <a:lnTo>
                      <a:pt x="231" y="643"/>
                    </a:lnTo>
                    <a:lnTo>
                      <a:pt x="219" y="641"/>
                    </a:lnTo>
                    <a:lnTo>
                      <a:pt x="209" y="635"/>
                    </a:lnTo>
                    <a:lnTo>
                      <a:pt x="201" y="626"/>
                    </a:lnTo>
                    <a:lnTo>
                      <a:pt x="196" y="612"/>
                    </a:lnTo>
                    <a:lnTo>
                      <a:pt x="199" y="595"/>
                    </a:lnTo>
                    <a:lnTo>
                      <a:pt x="188" y="595"/>
                    </a:lnTo>
                    <a:lnTo>
                      <a:pt x="181" y="591"/>
                    </a:lnTo>
                    <a:lnTo>
                      <a:pt x="179" y="581"/>
                    </a:lnTo>
                    <a:lnTo>
                      <a:pt x="184" y="561"/>
                    </a:lnTo>
                    <a:lnTo>
                      <a:pt x="176" y="561"/>
                    </a:lnTo>
                    <a:lnTo>
                      <a:pt x="165" y="561"/>
                    </a:lnTo>
                    <a:lnTo>
                      <a:pt x="155" y="561"/>
                    </a:lnTo>
                    <a:lnTo>
                      <a:pt x="145" y="559"/>
                    </a:lnTo>
                    <a:lnTo>
                      <a:pt x="135" y="556"/>
                    </a:lnTo>
                    <a:lnTo>
                      <a:pt x="129" y="550"/>
                    </a:lnTo>
                    <a:lnTo>
                      <a:pt x="125" y="541"/>
                    </a:lnTo>
                    <a:lnTo>
                      <a:pt x="125" y="527"/>
                    </a:lnTo>
                    <a:lnTo>
                      <a:pt x="114" y="527"/>
                    </a:lnTo>
                    <a:lnTo>
                      <a:pt x="103" y="521"/>
                    </a:lnTo>
                    <a:lnTo>
                      <a:pt x="96" y="512"/>
                    </a:lnTo>
                    <a:lnTo>
                      <a:pt x="94" y="499"/>
                    </a:lnTo>
                    <a:lnTo>
                      <a:pt x="88" y="498"/>
                    </a:lnTo>
                    <a:lnTo>
                      <a:pt x="82" y="495"/>
                    </a:lnTo>
                    <a:lnTo>
                      <a:pt x="77" y="491"/>
                    </a:lnTo>
                    <a:lnTo>
                      <a:pt x="71" y="487"/>
                    </a:lnTo>
                    <a:lnTo>
                      <a:pt x="66" y="481"/>
                    </a:lnTo>
                    <a:lnTo>
                      <a:pt x="63" y="475"/>
                    </a:lnTo>
                    <a:lnTo>
                      <a:pt x="61" y="469"/>
                    </a:lnTo>
                    <a:lnTo>
                      <a:pt x="59" y="464"/>
                    </a:lnTo>
                    <a:lnTo>
                      <a:pt x="51" y="466"/>
                    </a:lnTo>
                    <a:lnTo>
                      <a:pt x="44" y="464"/>
                    </a:lnTo>
                    <a:lnTo>
                      <a:pt x="40" y="457"/>
                    </a:lnTo>
                    <a:lnTo>
                      <a:pt x="40" y="441"/>
                    </a:lnTo>
                    <a:lnTo>
                      <a:pt x="28" y="442"/>
                    </a:lnTo>
                    <a:lnTo>
                      <a:pt x="21" y="440"/>
                    </a:lnTo>
                    <a:lnTo>
                      <a:pt x="18" y="430"/>
                    </a:lnTo>
                    <a:lnTo>
                      <a:pt x="21" y="413"/>
                    </a:lnTo>
                    <a:lnTo>
                      <a:pt x="12" y="411"/>
                    </a:lnTo>
                    <a:lnTo>
                      <a:pt x="8" y="403"/>
                    </a:lnTo>
                    <a:lnTo>
                      <a:pt x="8" y="392"/>
                    </a:lnTo>
                    <a:lnTo>
                      <a:pt x="11" y="381"/>
                    </a:lnTo>
                    <a:lnTo>
                      <a:pt x="4" y="373"/>
                    </a:lnTo>
                    <a:lnTo>
                      <a:pt x="0" y="366"/>
                    </a:lnTo>
                    <a:lnTo>
                      <a:pt x="1" y="357"/>
                    </a:lnTo>
                    <a:lnTo>
                      <a:pt x="9" y="348"/>
                    </a:lnTo>
                    <a:lnTo>
                      <a:pt x="4" y="342"/>
                    </a:lnTo>
                    <a:lnTo>
                      <a:pt x="2" y="335"/>
                    </a:lnTo>
                    <a:lnTo>
                      <a:pt x="1" y="328"/>
                    </a:lnTo>
                    <a:lnTo>
                      <a:pt x="1" y="320"/>
                    </a:lnTo>
                    <a:lnTo>
                      <a:pt x="4" y="311"/>
                    </a:lnTo>
                    <a:lnTo>
                      <a:pt x="9" y="300"/>
                    </a:lnTo>
                    <a:lnTo>
                      <a:pt x="17" y="290"/>
                    </a:lnTo>
                    <a:lnTo>
                      <a:pt x="28" y="278"/>
                    </a:lnTo>
                    <a:lnTo>
                      <a:pt x="23" y="273"/>
                    </a:lnTo>
                    <a:lnTo>
                      <a:pt x="20" y="266"/>
                    </a:lnTo>
                    <a:lnTo>
                      <a:pt x="21" y="258"/>
                    </a:lnTo>
                    <a:lnTo>
                      <a:pt x="25" y="250"/>
                    </a:lnTo>
                    <a:lnTo>
                      <a:pt x="26" y="242"/>
                    </a:lnTo>
                    <a:lnTo>
                      <a:pt x="28" y="234"/>
                    </a:lnTo>
                    <a:lnTo>
                      <a:pt x="33" y="226"/>
                    </a:lnTo>
                    <a:lnTo>
                      <a:pt x="40" y="222"/>
                    </a:lnTo>
                    <a:lnTo>
                      <a:pt x="39" y="218"/>
                    </a:lnTo>
                    <a:lnTo>
                      <a:pt x="38" y="212"/>
                    </a:lnTo>
                    <a:lnTo>
                      <a:pt x="35" y="208"/>
                    </a:lnTo>
                    <a:lnTo>
                      <a:pt x="34" y="206"/>
                    </a:lnTo>
                    <a:lnTo>
                      <a:pt x="33" y="204"/>
                    </a:lnTo>
                    <a:lnTo>
                      <a:pt x="32" y="200"/>
                    </a:lnTo>
                    <a:lnTo>
                      <a:pt x="31" y="198"/>
                    </a:lnTo>
                    <a:lnTo>
                      <a:pt x="30" y="196"/>
                    </a:lnTo>
                    <a:lnTo>
                      <a:pt x="30" y="192"/>
                    </a:lnTo>
                    <a:lnTo>
                      <a:pt x="30" y="189"/>
                    </a:lnTo>
                    <a:lnTo>
                      <a:pt x="30" y="186"/>
                    </a:lnTo>
                    <a:lnTo>
                      <a:pt x="31" y="184"/>
                    </a:lnTo>
                    <a:lnTo>
                      <a:pt x="26" y="185"/>
                    </a:lnTo>
                    <a:lnTo>
                      <a:pt x="21" y="183"/>
                    </a:lnTo>
                    <a:lnTo>
                      <a:pt x="20" y="176"/>
                    </a:lnTo>
                    <a:lnTo>
                      <a:pt x="25" y="159"/>
                    </a:lnTo>
                    <a:lnTo>
                      <a:pt x="20" y="152"/>
                    </a:lnTo>
                    <a:lnTo>
                      <a:pt x="16" y="146"/>
                    </a:lnTo>
                    <a:lnTo>
                      <a:pt x="11" y="140"/>
                    </a:lnTo>
                    <a:lnTo>
                      <a:pt x="6" y="1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95" name="Freeform 11"/>
              <p:cNvSpPr>
                <a:spLocks/>
              </p:cNvSpPr>
              <p:nvPr/>
            </p:nvSpPr>
            <p:spPr bwMode="auto">
              <a:xfrm>
                <a:off x="2044" y="2008"/>
                <a:ext cx="24" cy="17"/>
              </a:xfrm>
              <a:custGeom>
                <a:avLst/>
                <a:gdLst>
                  <a:gd name="T0" fmla="*/ 6 w 49"/>
                  <a:gd name="T1" fmla="*/ 4 h 34"/>
                  <a:gd name="T2" fmla="*/ 9 w 49"/>
                  <a:gd name="T3" fmla="*/ 1 h 34"/>
                  <a:gd name="T4" fmla="*/ 13 w 49"/>
                  <a:gd name="T5" fmla="*/ 0 h 34"/>
                  <a:gd name="T6" fmla="*/ 16 w 49"/>
                  <a:gd name="T7" fmla="*/ 0 h 34"/>
                  <a:gd name="T8" fmla="*/ 18 w 49"/>
                  <a:gd name="T9" fmla="*/ 1 h 34"/>
                  <a:gd name="T10" fmla="*/ 20 w 49"/>
                  <a:gd name="T11" fmla="*/ 2 h 34"/>
                  <a:gd name="T12" fmla="*/ 22 w 49"/>
                  <a:gd name="T13" fmla="*/ 4 h 34"/>
                  <a:gd name="T14" fmla="*/ 23 w 49"/>
                  <a:gd name="T15" fmla="*/ 7 h 34"/>
                  <a:gd name="T16" fmla="*/ 23 w 49"/>
                  <a:gd name="T17" fmla="*/ 9 h 34"/>
                  <a:gd name="T18" fmla="*/ 24 w 49"/>
                  <a:gd name="T19" fmla="*/ 11 h 34"/>
                  <a:gd name="T20" fmla="*/ 24 w 49"/>
                  <a:gd name="T21" fmla="*/ 13 h 34"/>
                  <a:gd name="T22" fmla="*/ 22 w 49"/>
                  <a:gd name="T23" fmla="*/ 15 h 34"/>
                  <a:gd name="T24" fmla="*/ 19 w 49"/>
                  <a:gd name="T25" fmla="*/ 17 h 34"/>
                  <a:gd name="T26" fmla="*/ 17 w 49"/>
                  <a:gd name="T27" fmla="*/ 17 h 34"/>
                  <a:gd name="T28" fmla="*/ 14 w 49"/>
                  <a:gd name="T29" fmla="*/ 17 h 34"/>
                  <a:gd name="T30" fmla="*/ 11 w 49"/>
                  <a:gd name="T31" fmla="*/ 17 h 34"/>
                  <a:gd name="T32" fmla="*/ 9 w 49"/>
                  <a:gd name="T33" fmla="*/ 17 h 34"/>
                  <a:gd name="T34" fmla="*/ 6 w 49"/>
                  <a:gd name="T35" fmla="*/ 17 h 34"/>
                  <a:gd name="T36" fmla="*/ 3 w 49"/>
                  <a:gd name="T37" fmla="*/ 16 h 34"/>
                  <a:gd name="T38" fmla="*/ 2 w 49"/>
                  <a:gd name="T39" fmla="*/ 16 h 34"/>
                  <a:gd name="T40" fmla="*/ 0 w 49"/>
                  <a:gd name="T41" fmla="*/ 15 h 34"/>
                  <a:gd name="T42" fmla="*/ 1 w 49"/>
                  <a:gd name="T43" fmla="*/ 13 h 34"/>
                  <a:gd name="T44" fmla="*/ 1 w 49"/>
                  <a:gd name="T45" fmla="*/ 11 h 34"/>
                  <a:gd name="T46" fmla="*/ 2 w 49"/>
                  <a:gd name="T47" fmla="*/ 9 h 34"/>
                  <a:gd name="T48" fmla="*/ 3 w 49"/>
                  <a:gd name="T49" fmla="*/ 7 h 34"/>
                  <a:gd name="T50" fmla="*/ 6 w 49"/>
                  <a:gd name="T51" fmla="*/ 9 h 34"/>
                  <a:gd name="T52" fmla="*/ 8 w 49"/>
                  <a:gd name="T53" fmla="*/ 9 h 34"/>
                  <a:gd name="T54" fmla="*/ 10 w 49"/>
                  <a:gd name="T55" fmla="*/ 9 h 34"/>
                  <a:gd name="T56" fmla="*/ 11 w 49"/>
                  <a:gd name="T57" fmla="*/ 8 h 34"/>
                  <a:gd name="T58" fmla="*/ 12 w 49"/>
                  <a:gd name="T59" fmla="*/ 7 h 34"/>
                  <a:gd name="T60" fmla="*/ 11 w 49"/>
                  <a:gd name="T61" fmla="*/ 5 h 34"/>
                  <a:gd name="T62" fmla="*/ 10 w 49"/>
                  <a:gd name="T63" fmla="*/ 4 h 34"/>
                  <a:gd name="T64" fmla="*/ 6 w 49"/>
                  <a:gd name="T65" fmla="*/ 4 h 3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9" h="34">
                    <a:moveTo>
                      <a:pt x="13" y="7"/>
                    </a:moveTo>
                    <a:lnTo>
                      <a:pt x="19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1"/>
                    </a:lnTo>
                    <a:lnTo>
                      <a:pt x="41" y="3"/>
                    </a:lnTo>
                    <a:lnTo>
                      <a:pt x="44" y="7"/>
                    </a:lnTo>
                    <a:lnTo>
                      <a:pt x="46" y="13"/>
                    </a:lnTo>
                    <a:lnTo>
                      <a:pt x="46" y="18"/>
                    </a:lnTo>
                    <a:lnTo>
                      <a:pt x="49" y="21"/>
                    </a:lnTo>
                    <a:lnTo>
                      <a:pt x="48" y="25"/>
                    </a:lnTo>
                    <a:lnTo>
                      <a:pt x="44" y="30"/>
                    </a:lnTo>
                    <a:lnTo>
                      <a:pt x="38" y="33"/>
                    </a:lnTo>
                    <a:lnTo>
                      <a:pt x="34" y="34"/>
                    </a:lnTo>
                    <a:lnTo>
                      <a:pt x="29" y="34"/>
                    </a:lnTo>
                    <a:lnTo>
                      <a:pt x="23" y="34"/>
                    </a:lnTo>
                    <a:lnTo>
                      <a:pt x="18" y="34"/>
                    </a:lnTo>
                    <a:lnTo>
                      <a:pt x="13" y="33"/>
                    </a:lnTo>
                    <a:lnTo>
                      <a:pt x="7" y="32"/>
                    </a:lnTo>
                    <a:lnTo>
                      <a:pt x="4" y="31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7" y="18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5" y="14"/>
                    </a:lnTo>
                    <a:lnTo>
                      <a:pt x="23" y="10"/>
                    </a:lnTo>
                    <a:lnTo>
                      <a:pt x="20" y="8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96" name="Freeform 12"/>
              <p:cNvSpPr>
                <a:spLocks/>
              </p:cNvSpPr>
              <p:nvPr/>
            </p:nvSpPr>
            <p:spPr bwMode="auto">
              <a:xfrm>
                <a:off x="2105" y="2136"/>
                <a:ext cx="21" cy="35"/>
              </a:xfrm>
              <a:custGeom>
                <a:avLst/>
                <a:gdLst>
                  <a:gd name="T0" fmla="*/ 4 w 43"/>
                  <a:gd name="T1" fmla="*/ 0 h 70"/>
                  <a:gd name="T2" fmla="*/ 9 w 43"/>
                  <a:gd name="T3" fmla="*/ 3 h 70"/>
                  <a:gd name="T4" fmla="*/ 11 w 43"/>
                  <a:gd name="T5" fmla="*/ 6 h 70"/>
                  <a:gd name="T6" fmla="*/ 13 w 43"/>
                  <a:gd name="T7" fmla="*/ 8 h 70"/>
                  <a:gd name="T8" fmla="*/ 14 w 43"/>
                  <a:gd name="T9" fmla="*/ 11 h 70"/>
                  <a:gd name="T10" fmla="*/ 14 w 43"/>
                  <a:gd name="T11" fmla="*/ 14 h 70"/>
                  <a:gd name="T12" fmla="*/ 15 w 43"/>
                  <a:gd name="T13" fmla="*/ 16 h 70"/>
                  <a:gd name="T14" fmla="*/ 17 w 43"/>
                  <a:gd name="T15" fmla="*/ 19 h 70"/>
                  <a:gd name="T16" fmla="*/ 21 w 43"/>
                  <a:gd name="T17" fmla="*/ 22 h 70"/>
                  <a:gd name="T18" fmla="*/ 18 w 43"/>
                  <a:gd name="T19" fmla="*/ 23 h 70"/>
                  <a:gd name="T20" fmla="*/ 15 w 43"/>
                  <a:gd name="T21" fmla="*/ 26 h 70"/>
                  <a:gd name="T22" fmla="*/ 13 w 43"/>
                  <a:gd name="T23" fmla="*/ 30 h 70"/>
                  <a:gd name="T24" fmla="*/ 11 w 43"/>
                  <a:gd name="T25" fmla="*/ 35 h 70"/>
                  <a:gd name="T26" fmla="*/ 11 w 43"/>
                  <a:gd name="T27" fmla="*/ 31 h 70"/>
                  <a:gd name="T28" fmla="*/ 11 w 43"/>
                  <a:gd name="T29" fmla="*/ 28 h 70"/>
                  <a:gd name="T30" fmla="*/ 11 w 43"/>
                  <a:gd name="T31" fmla="*/ 25 h 70"/>
                  <a:gd name="T32" fmla="*/ 11 w 43"/>
                  <a:gd name="T33" fmla="*/ 23 h 70"/>
                  <a:gd name="T34" fmla="*/ 10 w 43"/>
                  <a:gd name="T35" fmla="*/ 21 h 70"/>
                  <a:gd name="T36" fmla="*/ 8 w 43"/>
                  <a:gd name="T37" fmla="*/ 19 h 70"/>
                  <a:gd name="T38" fmla="*/ 6 w 43"/>
                  <a:gd name="T39" fmla="*/ 16 h 70"/>
                  <a:gd name="T40" fmla="*/ 6 w 43"/>
                  <a:gd name="T41" fmla="*/ 14 h 70"/>
                  <a:gd name="T42" fmla="*/ 5 w 43"/>
                  <a:gd name="T43" fmla="*/ 16 h 70"/>
                  <a:gd name="T44" fmla="*/ 3 w 43"/>
                  <a:gd name="T45" fmla="*/ 19 h 70"/>
                  <a:gd name="T46" fmla="*/ 3 w 43"/>
                  <a:gd name="T47" fmla="*/ 22 h 70"/>
                  <a:gd name="T48" fmla="*/ 2 w 43"/>
                  <a:gd name="T49" fmla="*/ 25 h 70"/>
                  <a:gd name="T50" fmla="*/ 1 w 43"/>
                  <a:gd name="T51" fmla="*/ 22 h 70"/>
                  <a:gd name="T52" fmla="*/ 1 w 43"/>
                  <a:gd name="T53" fmla="*/ 18 h 70"/>
                  <a:gd name="T54" fmla="*/ 0 w 43"/>
                  <a:gd name="T55" fmla="*/ 15 h 70"/>
                  <a:gd name="T56" fmla="*/ 0 w 43"/>
                  <a:gd name="T57" fmla="*/ 12 h 70"/>
                  <a:gd name="T58" fmla="*/ 1 w 43"/>
                  <a:gd name="T59" fmla="*/ 10 h 70"/>
                  <a:gd name="T60" fmla="*/ 2 w 43"/>
                  <a:gd name="T61" fmla="*/ 6 h 70"/>
                  <a:gd name="T62" fmla="*/ 3 w 43"/>
                  <a:gd name="T63" fmla="*/ 3 h 70"/>
                  <a:gd name="T64" fmla="*/ 4 w 43"/>
                  <a:gd name="T65" fmla="*/ 0 h 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3" h="70">
                    <a:moveTo>
                      <a:pt x="9" y="0"/>
                    </a:moveTo>
                    <a:lnTo>
                      <a:pt x="18" y="5"/>
                    </a:lnTo>
                    <a:lnTo>
                      <a:pt x="23" y="11"/>
                    </a:lnTo>
                    <a:lnTo>
                      <a:pt x="26" y="15"/>
                    </a:lnTo>
                    <a:lnTo>
                      <a:pt x="28" y="21"/>
                    </a:lnTo>
                    <a:lnTo>
                      <a:pt x="28" y="27"/>
                    </a:lnTo>
                    <a:lnTo>
                      <a:pt x="30" y="32"/>
                    </a:lnTo>
                    <a:lnTo>
                      <a:pt x="35" y="38"/>
                    </a:lnTo>
                    <a:lnTo>
                      <a:pt x="43" y="44"/>
                    </a:lnTo>
                    <a:lnTo>
                      <a:pt x="36" y="46"/>
                    </a:lnTo>
                    <a:lnTo>
                      <a:pt x="30" y="51"/>
                    </a:lnTo>
                    <a:lnTo>
                      <a:pt x="26" y="59"/>
                    </a:lnTo>
                    <a:lnTo>
                      <a:pt x="23" y="70"/>
                    </a:lnTo>
                    <a:lnTo>
                      <a:pt x="22" y="62"/>
                    </a:lnTo>
                    <a:lnTo>
                      <a:pt x="22" y="55"/>
                    </a:lnTo>
                    <a:lnTo>
                      <a:pt x="22" y="50"/>
                    </a:lnTo>
                    <a:lnTo>
                      <a:pt x="23" y="45"/>
                    </a:lnTo>
                    <a:lnTo>
                      <a:pt x="20" y="42"/>
                    </a:lnTo>
                    <a:lnTo>
                      <a:pt x="17" y="38"/>
                    </a:lnTo>
                    <a:lnTo>
                      <a:pt x="13" y="32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7" y="37"/>
                    </a:lnTo>
                    <a:lnTo>
                      <a:pt x="6" y="43"/>
                    </a:lnTo>
                    <a:lnTo>
                      <a:pt x="5" y="49"/>
                    </a:lnTo>
                    <a:lnTo>
                      <a:pt x="3" y="43"/>
                    </a:lnTo>
                    <a:lnTo>
                      <a:pt x="2" y="36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5" y="12"/>
                    </a:lnTo>
                    <a:lnTo>
                      <a:pt x="7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97" name="Freeform 13"/>
              <p:cNvSpPr>
                <a:spLocks/>
              </p:cNvSpPr>
              <p:nvPr/>
            </p:nvSpPr>
            <p:spPr bwMode="auto">
              <a:xfrm>
                <a:off x="2132" y="2170"/>
                <a:ext cx="139" cy="85"/>
              </a:xfrm>
              <a:custGeom>
                <a:avLst/>
                <a:gdLst>
                  <a:gd name="T0" fmla="*/ 4 w 277"/>
                  <a:gd name="T1" fmla="*/ 6 h 170"/>
                  <a:gd name="T2" fmla="*/ 10 w 277"/>
                  <a:gd name="T3" fmla="*/ 12 h 170"/>
                  <a:gd name="T4" fmla="*/ 21 w 277"/>
                  <a:gd name="T5" fmla="*/ 14 h 170"/>
                  <a:gd name="T6" fmla="*/ 19 w 277"/>
                  <a:gd name="T7" fmla="*/ 27 h 170"/>
                  <a:gd name="T8" fmla="*/ 25 w 277"/>
                  <a:gd name="T9" fmla="*/ 35 h 170"/>
                  <a:gd name="T10" fmla="*/ 35 w 277"/>
                  <a:gd name="T11" fmla="*/ 39 h 170"/>
                  <a:gd name="T12" fmla="*/ 45 w 277"/>
                  <a:gd name="T13" fmla="*/ 42 h 170"/>
                  <a:gd name="T14" fmla="*/ 48 w 277"/>
                  <a:gd name="T15" fmla="*/ 51 h 170"/>
                  <a:gd name="T16" fmla="*/ 57 w 277"/>
                  <a:gd name="T17" fmla="*/ 54 h 170"/>
                  <a:gd name="T18" fmla="*/ 69 w 277"/>
                  <a:gd name="T19" fmla="*/ 54 h 170"/>
                  <a:gd name="T20" fmla="*/ 76 w 277"/>
                  <a:gd name="T21" fmla="*/ 63 h 170"/>
                  <a:gd name="T22" fmla="*/ 87 w 277"/>
                  <a:gd name="T23" fmla="*/ 66 h 170"/>
                  <a:gd name="T24" fmla="*/ 97 w 277"/>
                  <a:gd name="T25" fmla="*/ 65 h 170"/>
                  <a:gd name="T26" fmla="*/ 105 w 277"/>
                  <a:gd name="T27" fmla="*/ 64 h 170"/>
                  <a:gd name="T28" fmla="*/ 107 w 277"/>
                  <a:gd name="T29" fmla="*/ 56 h 170"/>
                  <a:gd name="T30" fmla="*/ 117 w 277"/>
                  <a:gd name="T31" fmla="*/ 55 h 170"/>
                  <a:gd name="T32" fmla="*/ 121 w 277"/>
                  <a:gd name="T33" fmla="*/ 46 h 170"/>
                  <a:gd name="T34" fmla="*/ 121 w 277"/>
                  <a:gd name="T35" fmla="*/ 36 h 170"/>
                  <a:gd name="T36" fmla="*/ 112 w 277"/>
                  <a:gd name="T37" fmla="*/ 13 h 170"/>
                  <a:gd name="T38" fmla="*/ 117 w 277"/>
                  <a:gd name="T39" fmla="*/ 15 h 170"/>
                  <a:gd name="T40" fmla="*/ 123 w 277"/>
                  <a:gd name="T41" fmla="*/ 20 h 170"/>
                  <a:gd name="T42" fmla="*/ 132 w 277"/>
                  <a:gd name="T43" fmla="*/ 22 h 170"/>
                  <a:gd name="T44" fmla="*/ 132 w 277"/>
                  <a:gd name="T45" fmla="*/ 35 h 170"/>
                  <a:gd name="T46" fmla="*/ 134 w 277"/>
                  <a:gd name="T47" fmla="*/ 39 h 170"/>
                  <a:gd name="T48" fmla="*/ 128 w 277"/>
                  <a:gd name="T49" fmla="*/ 40 h 170"/>
                  <a:gd name="T50" fmla="*/ 128 w 277"/>
                  <a:gd name="T51" fmla="*/ 50 h 170"/>
                  <a:gd name="T52" fmla="*/ 131 w 277"/>
                  <a:gd name="T53" fmla="*/ 67 h 170"/>
                  <a:gd name="T54" fmla="*/ 126 w 277"/>
                  <a:gd name="T55" fmla="*/ 66 h 170"/>
                  <a:gd name="T56" fmla="*/ 121 w 277"/>
                  <a:gd name="T57" fmla="*/ 65 h 170"/>
                  <a:gd name="T58" fmla="*/ 111 w 277"/>
                  <a:gd name="T59" fmla="*/ 69 h 170"/>
                  <a:gd name="T60" fmla="*/ 111 w 277"/>
                  <a:gd name="T61" fmla="*/ 76 h 170"/>
                  <a:gd name="T62" fmla="*/ 109 w 277"/>
                  <a:gd name="T63" fmla="*/ 76 h 170"/>
                  <a:gd name="T64" fmla="*/ 106 w 277"/>
                  <a:gd name="T65" fmla="*/ 75 h 170"/>
                  <a:gd name="T66" fmla="*/ 96 w 277"/>
                  <a:gd name="T67" fmla="*/ 76 h 170"/>
                  <a:gd name="T68" fmla="*/ 87 w 277"/>
                  <a:gd name="T69" fmla="*/ 76 h 170"/>
                  <a:gd name="T70" fmla="*/ 82 w 277"/>
                  <a:gd name="T71" fmla="*/ 81 h 170"/>
                  <a:gd name="T72" fmla="*/ 79 w 277"/>
                  <a:gd name="T73" fmla="*/ 80 h 170"/>
                  <a:gd name="T74" fmla="*/ 68 w 277"/>
                  <a:gd name="T75" fmla="*/ 66 h 170"/>
                  <a:gd name="T76" fmla="*/ 69 w 277"/>
                  <a:gd name="T77" fmla="*/ 77 h 170"/>
                  <a:gd name="T78" fmla="*/ 64 w 277"/>
                  <a:gd name="T79" fmla="*/ 77 h 170"/>
                  <a:gd name="T80" fmla="*/ 56 w 277"/>
                  <a:gd name="T81" fmla="*/ 70 h 170"/>
                  <a:gd name="T82" fmla="*/ 48 w 277"/>
                  <a:gd name="T83" fmla="*/ 66 h 170"/>
                  <a:gd name="T84" fmla="*/ 48 w 277"/>
                  <a:gd name="T85" fmla="*/ 72 h 170"/>
                  <a:gd name="T86" fmla="*/ 44 w 277"/>
                  <a:gd name="T87" fmla="*/ 66 h 170"/>
                  <a:gd name="T88" fmla="*/ 40 w 277"/>
                  <a:gd name="T89" fmla="*/ 58 h 170"/>
                  <a:gd name="T90" fmla="*/ 27 w 277"/>
                  <a:gd name="T91" fmla="*/ 64 h 170"/>
                  <a:gd name="T92" fmla="*/ 36 w 277"/>
                  <a:gd name="T93" fmla="*/ 52 h 170"/>
                  <a:gd name="T94" fmla="*/ 31 w 277"/>
                  <a:gd name="T95" fmla="*/ 51 h 170"/>
                  <a:gd name="T96" fmla="*/ 24 w 277"/>
                  <a:gd name="T97" fmla="*/ 51 h 170"/>
                  <a:gd name="T98" fmla="*/ 26 w 277"/>
                  <a:gd name="T99" fmla="*/ 41 h 170"/>
                  <a:gd name="T100" fmla="*/ 20 w 277"/>
                  <a:gd name="T101" fmla="*/ 40 h 170"/>
                  <a:gd name="T102" fmla="*/ 17 w 277"/>
                  <a:gd name="T103" fmla="*/ 43 h 170"/>
                  <a:gd name="T104" fmla="*/ 13 w 277"/>
                  <a:gd name="T105" fmla="*/ 42 h 170"/>
                  <a:gd name="T106" fmla="*/ 11 w 277"/>
                  <a:gd name="T107" fmla="*/ 18 h 170"/>
                  <a:gd name="T108" fmla="*/ 3 w 277"/>
                  <a:gd name="T109" fmla="*/ 22 h 170"/>
                  <a:gd name="T110" fmla="*/ 1 w 277"/>
                  <a:gd name="T111" fmla="*/ 21 h 170"/>
                  <a:gd name="T112" fmla="*/ 1 w 277"/>
                  <a:gd name="T113" fmla="*/ 0 h 17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77" h="170">
                    <a:moveTo>
                      <a:pt x="2" y="0"/>
                    </a:moveTo>
                    <a:lnTo>
                      <a:pt x="4" y="7"/>
                    </a:lnTo>
                    <a:lnTo>
                      <a:pt x="8" y="12"/>
                    </a:lnTo>
                    <a:lnTo>
                      <a:pt x="11" y="16"/>
                    </a:lnTo>
                    <a:lnTo>
                      <a:pt x="16" y="20"/>
                    </a:lnTo>
                    <a:lnTo>
                      <a:pt x="20" y="23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42" y="28"/>
                    </a:lnTo>
                    <a:lnTo>
                      <a:pt x="39" y="37"/>
                    </a:lnTo>
                    <a:lnTo>
                      <a:pt x="38" y="45"/>
                    </a:lnTo>
                    <a:lnTo>
                      <a:pt x="38" y="53"/>
                    </a:lnTo>
                    <a:lnTo>
                      <a:pt x="40" y="60"/>
                    </a:lnTo>
                    <a:lnTo>
                      <a:pt x="43" y="66"/>
                    </a:lnTo>
                    <a:lnTo>
                      <a:pt x="49" y="69"/>
                    </a:lnTo>
                    <a:lnTo>
                      <a:pt x="57" y="71"/>
                    </a:lnTo>
                    <a:lnTo>
                      <a:pt x="66" y="70"/>
                    </a:lnTo>
                    <a:lnTo>
                      <a:pt x="69" y="78"/>
                    </a:lnTo>
                    <a:lnTo>
                      <a:pt x="73" y="84"/>
                    </a:lnTo>
                    <a:lnTo>
                      <a:pt x="80" y="85"/>
                    </a:lnTo>
                    <a:lnTo>
                      <a:pt x="89" y="83"/>
                    </a:lnTo>
                    <a:lnTo>
                      <a:pt x="89" y="90"/>
                    </a:lnTo>
                    <a:lnTo>
                      <a:pt x="92" y="96"/>
                    </a:lnTo>
                    <a:lnTo>
                      <a:pt x="95" y="101"/>
                    </a:lnTo>
                    <a:lnTo>
                      <a:pt x="100" y="105"/>
                    </a:lnTo>
                    <a:lnTo>
                      <a:pt x="105" y="107"/>
                    </a:lnTo>
                    <a:lnTo>
                      <a:pt x="114" y="107"/>
                    </a:lnTo>
                    <a:lnTo>
                      <a:pt x="124" y="105"/>
                    </a:lnTo>
                    <a:lnTo>
                      <a:pt x="137" y="100"/>
                    </a:lnTo>
                    <a:lnTo>
                      <a:pt x="138" y="107"/>
                    </a:lnTo>
                    <a:lnTo>
                      <a:pt x="141" y="113"/>
                    </a:lnTo>
                    <a:lnTo>
                      <a:pt x="146" y="120"/>
                    </a:lnTo>
                    <a:lnTo>
                      <a:pt x="152" y="126"/>
                    </a:lnTo>
                    <a:lnTo>
                      <a:pt x="157" y="130"/>
                    </a:lnTo>
                    <a:lnTo>
                      <a:pt x="165" y="131"/>
                    </a:lnTo>
                    <a:lnTo>
                      <a:pt x="173" y="131"/>
                    </a:lnTo>
                    <a:lnTo>
                      <a:pt x="183" y="127"/>
                    </a:lnTo>
                    <a:lnTo>
                      <a:pt x="188" y="129"/>
                    </a:lnTo>
                    <a:lnTo>
                      <a:pt x="194" y="130"/>
                    </a:lnTo>
                    <a:lnTo>
                      <a:pt x="200" y="130"/>
                    </a:lnTo>
                    <a:lnTo>
                      <a:pt x="206" y="129"/>
                    </a:lnTo>
                    <a:lnTo>
                      <a:pt x="209" y="127"/>
                    </a:lnTo>
                    <a:lnTo>
                      <a:pt x="213" y="123"/>
                    </a:lnTo>
                    <a:lnTo>
                      <a:pt x="214" y="117"/>
                    </a:lnTo>
                    <a:lnTo>
                      <a:pt x="214" y="111"/>
                    </a:lnTo>
                    <a:lnTo>
                      <a:pt x="221" y="112"/>
                    </a:lnTo>
                    <a:lnTo>
                      <a:pt x="228" y="112"/>
                    </a:lnTo>
                    <a:lnTo>
                      <a:pt x="233" y="109"/>
                    </a:lnTo>
                    <a:lnTo>
                      <a:pt x="238" y="105"/>
                    </a:lnTo>
                    <a:lnTo>
                      <a:pt x="240" y="99"/>
                    </a:lnTo>
                    <a:lnTo>
                      <a:pt x="241" y="92"/>
                    </a:lnTo>
                    <a:lnTo>
                      <a:pt x="239" y="84"/>
                    </a:lnTo>
                    <a:lnTo>
                      <a:pt x="234" y="76"/>
                    </a:lnTo>
                    <a:lnTo>
                      <a:pt x="242" y="71"/>
                    </a:lnTo>
                    <a:lnTo>
                      <a:pt x="245" y="60"/>
                    </a:lnTo>
                    <a:lnTo>
                      <a:pt x="239" y="44"/>
                    </a:lnTo>
                    <a:lnTo>
                      <a:pt x="224" y="25"/>
                    </a:lnTo>
                    <a:lnTo>
                      <a:pt x="228" y="20"/>
                    </a:lnTo>
                    <a:lnTo>
                      <a:pt x="231" y="24"/>
                    </a:lnTo>
                    <a:lnTo>
                      <a:pt x="234" y="29"/>
                    </a:lnTo>
                    <a:lnTo>
                      <a:pt x="238" y="32"/>
                    </a:lnTo>
                    <a:lnTo>
                      <a:pt x="242" y="36"/>
                    </a:lnTo>
                    <a:lnTo>
                      <a:pt x="246" y="39"/>
                    </a:lnTo>
                    <a:lnTo>
                      <a:pt x="252" y="42"/>
                    </a:lnTo>
                    <a:lnTo>
                      <a:pt x="257" y="43"/>
                    </a:lnTo>
                    <a:lnTo>
                      <a:pt x="263" y="43"/>
                    </a:lnTo>
                    <a:lnTo>
                      <a:pt x="259" y="51"/>
                    </a:lnTo>
                    <a:lnTo>
                      <a:pt x="257" y="60"/>
                    </a:lnTo>
                    <a:lnTo>
                      <a:pt x="263" y="70"/>
                    </a:lnTo>
                    <a:lnTo>
                      <a:pt x="277" y="78"/>
                    </a:lnTo>
                    <a:lnTo>
                      <a:pt x="272" y="78"/>
                    </a:lnTo>
                    <a:lnTo>
                      <a:pt x="267" y="78"/>
                    </a:lnTo>
                    <a:lnTo>
                      <a:pt x="261" y="77"/>
                    </a:lnTo>
                    <a:lnTo>
                      <a:pt x="255" y="74"/>
                    </a:lnTo>
                    <a:lnTo>
                      <a:pt x="256" y="80"/>
                    </a:lnTo>
                    <a:lnTo>
                      <a:pt x="257" y="86"/>
                    </a:lnTo>
                    <a:lnTo>
                      <a:pt x="256" y="93"/>
                    </a:lnTo>
                    <a:lnTo>
                      <a:pt x="255" y="99"/>
                    </a:lnTo>
                    <a:lnTo>
                      <a:pt x="260" y="111"/>
                    </a:lnTo>
                    <a:lnTo>
                      <a:pt x="262" y="122"/>
                    </a:lnTo>
                    <a:lnTo>
                      <a:pt x="261" y="134"/>
                    </a:lnTo>
                    <a:lnTo>
                      <a:pt x="256" y="145"/>
                    </a:lnTo>
                    <a:lnTo>
                      <a:pt x="254" y="139"/>
                    </a:lnTo>
                    <a:lnTo>
                      <a:pt x="252" y="132"/>
                    </a:lnTo>
                    <a:lnTo>
                      <a:pt x="248" y="128"/>
                    </a:lnTo>
                    <a:lnTo>
                      <a:pt x="242" y="124"/>
                    </a:lnTo>
                    <a:lnTo>
                      <a:pt x="241" y="130"/>
                    </a:lnTo>
                    <a:lnTo>
                      <a:pt x="238" y="134"/>
                    </a:lnTo>
                    <a:lnTo>
                      <a:pt x="231" y="136"/>
                    </a:lnTo>
                    <a:lnTo>
                      <a:pt x="221" y="137"/>
                    </a:lnTo>
                    <a:lnTo>
                      <a:pt x="221" y="142"/>
                    </a:lnTo>
                    <a:lnTo>
                      <a:pt x="221" y="146"/>
                    </a:lnTo>
                    <a:lnTo>
                      <a:pt x="222" y="151"/>
                    </a:lnTo>
                    <a:lnTo>
                      <a:pt x="223" y="155"/>
                    </a:lnTo>
                    <a:lnTo>
                      <a:pt x="221" y="153"/>
                    </a:lnTo>
                    <a:lnTo>
                      <a:pt x="218" y="151"/>
                    </a:lnTo>
                    <a:lnTo>
                      <a:pt x="217" y="149"/>
                    </a:lnTo>
                    <a:lnTo>
                      <a:pt x="216" y="147"/>
                    </a:lnTo>
                    <a:lnTo>
                      <a:pt x="211" y="149"/>
                    </a:lnTo>
                    <a:lnTo>
                      <a:pt x="206" y="149"/>
                    </a:lnTo>
                    <a:lnTo>
                      <a:pt x="199" y="150"/>
                    </a:lnTo>
                    <a:lnTo>
                      <a:pt x="192" y="151"/>
                    </a:lnTo>
                    <a:lnTo>
                      <a:pt x="185" y="151"/>
                    </a:lnTo>
                    <a:lnTo>
                      <a:pt x="179" y="151"/>
                    </a:lnTo>
                    <a:lnTo>
                      <a:pt x="173" y="151"/>
                    </a:lnTo>
                    <a:lnTo>
                      <a:pt x="170" y="151"/>
                    </a:lnTo>
                    <a:lnTo>
                      <a:pt x="168" y="155"/>
                    </a:lnTo>
                    <a:lnTo>
                      <a:pt x="164" y="161"/>
                    </a:lnTo>
                    <a:lnTo>
                      <a:pt x="160" y="166"/>
                    </a:lnTo>
                    <a:lnTo>
                      <a:pt x="155" y="170"/>
                    </a:lnTo>
                    <a:lnTo>
                      <a:pt x="157" y="159"/>
                    </a:lnTo>
                    <a:lnTo>
                      <a:pt x="155" y="147"/>
                    </a:lnTo>
                    <a:lnTo>
                      <a:pt x="148" y="138"/>
                    </a:lnTo>
                    <a:lnTo>
                      <a:pt x="135" y="131"/>
                    </a:lnTo>
                    <a:lnTo>
                      <a:pt x="138" y="138"/>
                    </a:lnTo>
                    <a:lnTo>
                      <a:pt x="138" y="146"/>
                    </a:lnTo>
                    <a:lnTo>
                      <a:pt x="137" y="154"/>
                    </a:lnTo>
                    <a:lnTo>
                      <a:pt x="132" y="162"/>
                    </a:lnTo>
                    <a:lnTo>
                      <a:pt x="130" y="158"/>
                    </a:lnTo>
                    <a:lnTo>
                      <a:pt x="127" y="153"/>
                    </a:lnTo>
                    <a:lnTo>
                      <a:pt x="123" y="149"/>
                    </a:lnTo>
                    <a:lnTo>
                      <a:pt x="118" y="144"/>
                    </a:lnTo>
                    <a:lnTo>
                      <a:pt x="112" y="139"/>
                    </a:lnTo>
                    <a:lnTo>
                      <a:pt x="107" y="136"/>
                    </a:lnTo>
                    <a:lnTo>
                      <a:pt x="101" y="134"/>
                    </a:lnTo>
                    <a:lnTo>
                      <a:pt x="95" y="131"/>
                    </a:lnTo>
                    <a:lnTo>
                      <a:pt x="95" y="135"/>
                    </a:lnTo>
                    <a:lnTo>
                      <a:pt x="95" y="138"/>
                    </a:lnTo>
                    <a:lnTo>
                      <a:pt x="96" y="143"/>
                    </a:lnTo>
                    <a:lnTo>
                      <a:pt x="97" y="146"/>
                    </a:lnTo>
                    <a:lnTo>
                      <a:pt x="92" y="140"/>
                    </a:lnTo>
                    <a:lnTo>
                      <a:pt x="87" y="132"/>
                    </a:lnTo>
                    <a:lnTo>
                      <a:pt x="85" y="122"/>
                    </a:lnTo>
                    <a:lnTo>
                      <a:pt x="82" y="108"/>
                    </a:lnTo>
                    <a:lnTo>
                      <a:pt x="79" y="116"/>
                    </a:lnTo>
                    <a:lnTo>
                      <a:pt x="73" y="122"/>
                    </a:lnTo>
                    <a:lnTo>
                      <a:pt x="64" y="126"/>
                    </a:lnTo>
                    <a:lnTo>
                      <a:pt x="53" y="127"/>
                    </a:lnTo>
                    <a:lnTo>
                      <a:pt x="62" y="120"/>
                    </a:lnTo>
                    <a:lnTo>
                      <a:pt x="67" y="113"/>
                    </a:lnTo>
                    <a:lnTo>
                      <a:pt x="71" y="103"/>
                    </a:lnTo>
                    <a:lnTo>
                      <a:pt x="69" y="90"/>
                    </a:lnTo>
                    <a:lnTo>
                      <a:pt x="65" y="96"/>
                    </a:lnTo>
                    <a:lnTo>
                      <a:pt x="62" y="101"/>
                    </a:lnTo>
                    <a:lnTo>
                      <a:pt x="56" y="106"/>
                    </a:lnTo>
                    <a:lnTo>
                      <a:pt x="50" y="108"/>
                    </a:lnTo>
                    <a:lnTo>
                      <a:pt x="48" y="101"/>
                    </a:lnTo>
                    <a:lnTo>
                      <a:pt x="48" y="94"/>
                    </a:lnTo>
                    <a:lnTo>
                      <a:pt x="49" y="89"/>
                    </a:lnTo>
                    <a:lnTo>
                      <a:pt x="51" y="82"/>
                    </a:lnTo>
                    <a:lnTo>
                      <a:pt x="47" y="82"/>
                    </a:lnTo>
                    <a:lnTo>
                      <a:pt x="43" y="81"/>
                    </a:lnTo>
                    <a:lnTo>
                      <a:pt x="40" y="80"/>
                    </a:lnTo>
                    <a:lnTo>
                      <a:pt x="39" y="78"/>
                    </a:lnTo>
                    <a:lnTo>
                      <a:pt x="36" y="82"/>
                    </a:lnTo>
                    <a:lnTo>
                      <a:pt x="34" y="86"/>
                    </a:lnTo>
                    <a:lnTo>
                      <a:pt x="31" y="92"/>
                    </a:lnTo>
                    <a:lnTo>
                      <a:pt x="29" y="96"/>
                    </a:lnTo>
                    <a:lnTo>
                      <a:pt x="25" y="83"/>
                    </a:lnTo>
                    <a:lnTo>
                      <a:pt x="20" y="69"/>
                    </a:lnTo>
                    <a:lnTo>
                      <a:pt x="19" y="54"/>
                    </a:lnTo>
                    <a:lnTo>
                      <a:pt x="21" y="36"/>
                    </a:lnTo>
                    <a:lnTo>
                      <a:pt x="15" y="33"/>
                    </a:lnTo>
                    <a:lnTo>
                      <a:pt x="10" y="38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2" y="54"/>
                    </a:lnTo>
                    <a:lnTo>
                      <a:pt x="1" y="42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98" name="Freeform 14"/>
              <p:cNvSpPr>
                <a:spLocks/>
              </p:cNvSpPr>
              <p:nvPr/>
            </p:nvSpPr>
            <p:spPr bwMode="auto">
              <a:xfrm>
                <a:off x="2241" y="2166"/>
                <a:ext cx="12" cy="11"/>
              </a:xfrm>
              <a:custGeom>
                <a:avLst/>
                <a:gdLst>
                  <a:gd name="T0" fmla="*/ 1 w 24"/>
                  <a:gd name="T1" fmla="*/ 0 h 22"/>
                  <a:gd name="T2" fmla="*/ 3 w 24"/>
                  <a:gd name="T3" fmla="*/ 3 h 22"/>
                  <a:gd name="T4" fmla="*/ 6 w 24"/>
                  <a:gd name="T5" fmla="*/ 5 h 22"/>
                  <a:gd name="T6" fmla="*/ 9 w 24"/>
                  <a:gd name="T7" fmla="*/ 7 h 22"/>
                  <a:gd name="T8" fmla="*/ 12 w 24"/>
                  <a:gd name="T9" fmla="*/ 8 h 22"/>
                  <a:gd name="T10" fmla="*/ 12 w 24"/>
                  <a:gd name="T11" fmla="*/ 11 h 22"/>
                  <a:gd name="T12" fmla="*/ 7 w 24"/>
                  <a:gd name="T13" fmla="*/ 11 h 22"/>
                  <a:gd name="T14" fmla="*/ 3 w 24"/>
                  <a:gd name="T15" fmla="*/ 8 h 22"/>
                  <a:gd name="T16" fmla="*/ 0 w 24"/>
                  <a:gd name="T17" fmla="*/ 5 h 22"/>
                  <a:gd name="T18" fmla="*/ 1 w 24"/>
                  <a:gd name="T19" fmla="*/ 0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" y="0"/>
                    </a:moveTo>
                    <a:lnTo>
                      <a:pt x="6" y="5"/>
                    </a:lnTo>
                    <a:lnTo>
                      <a:pt x="12" y="9"/>
                    </a:lnTo>
                    <a:lnTo>
                      <a:pt x="17" y="13"/>
                    </a:lnTo>
                    <a:lnTo>
                      <a:pt x="24" y="15"/>
                    </a:lnTo>
                    <a:lnTo>
                      <a:pt x="23" y="22"/>
                    </a:lnTo>
                    <a:lnTo>
                      <a:pt x="14" y="21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99" name="Freeform 15"/>
              <p:cNvSpPr>
                <a:spLocks/>
              </p:cNvSpPr>
              <p:nvPr/>
            </p:nvSpPr>
            <p:spPr bwMode="auto">
              <a:xfrm>
                <a:off x="1987" y="1928"/>
                <a:ext cx="250" cy="127"/>
              </a:xfrm>
              <a:custGeom>
                <a:avLst/>
                <a:gdLst>
                  <a:gd name="T0" fmla="*/ 24 w 499"/>
                  <a:gd name="T1" fmla="*/ 66 h 253"/>
                  <a:gd name="T2" fmla="*/ 42 w 499"/>
                  <a:gd name="T3" fmla="*/ 38 h 253"/>
                  <a:gd name="T4" fmla="*/ 60 w 499"/>
                  <a:gd name="T5" fmla="*/ 28 h 253"/>
                  <a:gd name="T6" fmla="*/ 81 w 499"/>
                  <a:gd name="T7" fmla="*/ 21 h 253"/>
                  <a:gd name="T8" fmla="*/ 102 w 499"/>
                  <a:gd name="T9" fmla="*/ 21 h 253"/>
                  <a:gd name="T10" fmla="*/ 129 w 499"/>
                  <a:gd name="T11" fmla="*/ 28 h 253"/>
                  <a:gd name="T12" fmla="*/ 150 w 499"/>
                  <a:gd name="T13" fmla="*/ 39 h 253"/>
                  <a:gd name="T14" fmla="*/ 165 w 499"/>
                  <a:gd name="T15" fmla="*/ 53 h 253"/>
                  <a:gd name="T16" fmla="*/ 169 w 499"/>
                  <a:gd name="T17" fmla="*/ 69 h 253"/>
                  <a:gd name="T18" fmla="*/ 180 w 499"/>
                  <a:gd name="T19" fmla="*/ 87 h 253"/>
                  <a:gd name="T20" fmla="*/ 189 w 499"/>
                  <a:gd name="T21" fmla="*/ 100 h 253"/>
                  <a:gd name="T22" fmla="*/ 202 w 499"/>
                  <a:gd name="T23" fmla="*/ 116 h 253"/>
                  <a:gd name="T24" fmla="*/ 212 w 499"/>
                  <a:gd name="T25" fmla="*/ 126 h 253"/>
                  <a:gd name="T26" fmla="*/ 227 w 499"/>
                  <a:gd name="T27" fmla="*/ 126 h 253"/>
                  <a:gd name="T28" fmla="*/ 237 w 499"/>
                  <a:gd name="T29" fmla="*/ 117 h 253"/>
                  <a:gd name="T30" fmla="*/ 241 w 499"/>
                  <a:gd name="T31" fmla="*/ 108 h 253"/>
                  <a:gd name="T32" fmla="*/ 219 w 499"/>
                  <a:gd name="T33" fmla="*/ 110 h 253"/>
                  <a:gd name="T34" fmla="*/ 224 w 499"/>
                  <a:gd name="T35" fmla="*/ 102 h 253"/>
                  <a:gd name="T36" fmla="*/ 206 w 499"/>
                  <a:gd name="T37" fmla="*/ 101 h 253"/>
                  <a:gd name="T38" fmla="*/ 211 w 499"/>
                  <a:gd name="T39" fmla="*/ 97 h 253"/>
                  <a:gd name="T40" fmla="*/ 208 w 499"/>
                  <a:gd name="T41" fmla="*/ 87 h 253"/>
                  <a:gd name="T42" fmla="*/ 197 w 499"/>
                  <a:gd name="T43" fmla="*/ 87 h 253"/>
                  <a:gd name="T44" fmla="*/ 195 w 499"/>
                  <a:gd name="T45" fmla="*/ 80 h 253"/>
                  <a:gd name="T46" fmla="*/ 188 w 499"/>
                  <a:gd name="T47" fmla="*/ 77 h 253"/>
                  <a:gd name="T48" fmla="*/ 204 w 499"/>
                  <a:gd name="T49" fmla="*/ 72 h 253"/>
                  <a:gd name="T50" fmla="*/ 188 w 499"/>
                  <a:gd name="T51" fmla="*/ 66 h 253"/>
                  <a:gd name="T52" fmla="*/ 186 w 499"/>
                  <a:gd name="T53" fmla="*/ 58 h 253"/>
                  <a:gd name="T54" fmla="*/ 180 w 499"/>
                  <a:gd name="T55" fmla="*/ 53 h 253"/>
                  <a:gd name="T56" fmla="*/ 177 w 499"/>
                  <a:gd name="T57" fmla="*/ 45 h 253"/>
                  <a:gd name="T58" fmla="*/ 166 w 499"/>
                  <a:gd name="T59" fmla="*/ 41 h 253"/>
                  <a:gd name="T60" fmla="*/ 172 w 499"/>
                  <a:gd name="T61" fmla="*/ 34 h 253"/>
                  <a:gd name="T62" fmla="*/ 157 w 499"/>
                  <a:gd name="T63" fmla="*/ 28 h 253"/>
                  <a:gd name="T64" fmla="*/ 157 w 499"/>
                  <a:gd name="T65" fmla="*/ 26 h 253"/>
                  <a:gd name="T66" fmla="*/ 138 w 499"/>
                  <a:gd name="T67" fmla="*/ 23 h 253"/>
                  <a:gd name="T68" fmla="*/ 136 w 499"/>
                  <a:gd name="T69" fmla="*/ 19 h 253"/>
                  <a:gd name="T70" fmla="*/ 138 w 499"/>
                  <a:gd name="T71" fmla="*/ 8 h 253"/>
                  <a:gd name="T72" fmla="*/ 116 w 499"/>
                  <a:gd name="T73" fmla="*/ 11 h 253"/>
                  <a:gd name="T74" fmla="*/ 121 w 499"/>
                  <a:gd name="T75" fmla="*/ 2 h 253"/>
                  <a:gd name="T76" fmla="*/ 104 w 499"/>
                  <a:gd name="T77" fmla="*/ 10 h 253"/>
                  <a:gd name="T78" fmla="*/ 96 w 499"/>
                  <a:gd name="T79" fmla="*/ 9 h 253"/>
                  <a:gd name="T80" fmla="*/ 84 w 499"/>
                  <a:gd name="T81" fmla="*/ 4 h 253"/>
                  <a:gd name="T82" fmla="*/ 68 w 499"/>
                  <a:gd name="T83" fmla="*/ 15 h 253"/>
                  <a:gd name="T84" fmla="*/ 64 w 499"/>
                  <a:gd name="T85" fmla="*/ 12 h 253"/>
                  <a:gd name="T86" fmla="*/ 50 w 499"/>
                  <a:gd name="T87" fmla="*/ 19 h 253"/>
                  <a:gd name="T88" fmla="*/ 44 w 499"/>
                  <a:gd name="T89" fmla="*/ 22 h 253"/>
                  <a:gd name="T90" fmla="*/ 35 w 499"/>
                  <a:gd name="T91" fmla="*/ 24 h 253"/>
                  <a:gd name="T92" fmla="*/ 29 w 499"/>
                  <a:gd name="T93" fmla="*/ 30 h 253"/>
                  <a:gd name="T94" fmla="*/ 22 w 499"/>
                  <a:gd name="T95" fmla="*/ 33 h 253"/>
                  <a:gd name="T96" fmla="*/ 18 w 499"/>
                  <a:gd name="T97" fmla="*/ 47 h 253"/>
                  <a:gd name="T98" fmla="*/ 13 w 499"/>
                  <a:gd name="T99" fmla="*/ 54 h 253"/>
                  <a:gd name="T100" fmla="*/ 17 w 499"/>
                  <a:gd name="T101" fmla="*/ 59 h 253"/>
                  <a:gd name="T102" fmla="*/ 5 w 499"/>
                  <a:gd name="T103" fmla="*/ 62 h 253"/>
                  <a:gd name="T104" fmla="*/ 13 w 499"/>
                  <a:gd name="T105" fmla="*/ 72 h 253"/>
                  <a:gd name="T106" fmla="*/ 3 w 499"/>
                  <a:gd name="T107" fmla="*/ 80 h 253"/>
                  <a:gd name="T108" fmla="*/ 6 w 499"/>
                  <a:gd name="T109" fmla="*/ 90 h 2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99" h="253">
                    <a:moveTo>
                      <a:pt x="41" y="169"/>
                    </a:moveTo>
                    <a:lnTo>
                      <a:pt x="40" y="163"/>
                    </a:lnTo>
                    <a:lnTo>
                      <a:pt x="40" y="155"/>
                    </a:lnTo>
                    <a:lnTo>
                      <a:pt x="43" y="147"/>
                    </a:lnTo>
                    <a:lnTo>
                      <a:pt x="53" y="143"/>
                    </a:lnTo>
                    <a:lnTo>
                      <a:pt x="48" y="131"/>
                    </a:lnTo>
                    <a:lnTo>
                      <a:pt x="49" y="120"/>
                    </a:lnTo>
                    <a:lnTo>
                      <a:pt x="56" y="109"/>
                    </a:lnTo>
                    <a:lnTo>
                      <a:pt x="70" y="104"/>
                    </a:lnTo>
                    <a:lnTo>
                      <a:pt x="69" y="92"/>
                    </a:lnTo>
                    <a:lnTo>
                      <a:pt x="74" y="83"/>
                    </a:lnTo>
                    <a:lnTo>
                      <a:pt x="84" y="76"/>
                    </a:lnTo>
                    <a:lnTo>
                      <a:pt x="99" y="76"/>
                    </a:lnTo>
                    <a:lnTo>
                      <a:pt x="102" y="71"/>
                    </a:lnTo>
                    <a:lnTo>
                      <a:pt x="106" y="67"/>
                    </a:lnTo>
                    <a:lnTo>
                      <a:pt x="110" y="62"/>
                    </a:lnTo>
                    <a:lnTo>
                      <a:pt x="115" y="59"/>
                    </a:lnTo>
                    <a:lnTo>
                      <a:pt x="119" y="56"/>
                    </a:lnTo>
                    <a:lnTo>
                      <a:pt x="125" y="55"/>
                    </a:lnTo>
                    <a:lnTo>
                      <a:pt x="131" y="54"/>
                    </a:lnTo>
                    <a:lnTo>
                      <a:pt x="138" y="55"/>
                    </a:lnTo>
                    <a:lnTo>
                      <a:pt x="145" y="48"/>
                    </a:lnTo>
                    <a:lnTo>
                      <a:pt x="153" y="44"/>
                    </a:lnTo>
                    <a:lnTo>
                      <a:pt x="161" y="41"/>
                    </a:lnTo>
                    <a:lnTo>
                      <a:pt x="169" y="43"/>
                    </a:lnTo>
                    <a:lnTo>
                      <a:pt x="177" y="45"/>
                    </a:lnTo>
                    <a:lnTo>
                      <a:pt x="185" y="46"/>
                    </a:lnTo>
                    <a:lnTo>
                      <a:pt x="191" y="45"/>
                    </a:lnTo>
                    <a:lnTo>
                      <a:pt x="198" y="43"/>
                    </a:lnTo>
                    <a:lnTo>
                      <a:pt x="203" y="41"/>
                    </a:lnTo>
                    <a:lnTo>
                      <a:pt x="211" y="40"/>
                    </a:lnTo>
                    <a:lnTo>
                      <a:pt x="222" y="39"/>
                    </a:lnTo>
                    <a:lnTo>
                      <a:pt x="232" y="39"/>
                    </a:lnTo>
                    <a:lnTo>
                      <a:pt x="243" y="43"/>
                    </a:lnTo>
                    <a:lnTo>
                      <a:pt x="251" y="47"/>
                    </a:lnTo>
                    <a:lnTo>
                      <a:pt x="257" y="55"/>
                    </a:lnTo>
                    <a:lnTo>
                      <a:pt x="260" y="68"/>
                    </a:lnTo>
                    <a:lnTo>
                      <a:pt x="269" y="68"/>
                    </a:lnTo>
                    <a:lnTo>
                      <a:pt x="278" y="68"/>
                    </a:lnTo>
                    <a:lnTo>
                      <a:pt x="286" y="70"/>
                    </a:lnTo>
                    <a:lnTo>
                      <a:pt x="293" y="72"/>
                    </a:lnTo>
                    <a:lnTo>
                      <a:pt x="299" y="77"/>
                    </a:lnTo>
                    <a:lnTo>
                      <a:pt x="302" y="83"/>
                    </a:lnTo>
                    <a:lnTo>
                      <a:pt x="305" y="91"/>
                    </a:lnTo>
                    <a:lnTo>
                      <a:pt x="306" y="100"/>
                    </a:lnTo>
                    <a:lnTo>
                      <a:pt x="315" y="101"/>
                    </a:lnTo>
                    <a:lnTo>
                      <a:pt x="322" y="104"/>
                    </a:lnTo>
                    <a:lnTo>
                      <a:pt x="329" y="106"/>
                    </a:lnTo>
                    <a:lnTo>
                      <a:pt x="333" y="109"/>
                    </a:lnTo>
                    <a:lnTo>
                      <a:pt x="337" y="114"/>
                    </a:lnTo>
                    <a:lnTo>
                      <a:pt x="338" y="120"/>
                    </a:lnTo>
                    <a:lnTo>
                      <a:pt x="337" y="127"/>
                    </a:lnTo>
                    <a:lnTo>
                      <a:pt x="332" y="135"/>
                    </a:lnTo>
                    <a:lnTo>
                      <a:pt x="338" y="138"/>
                    </a:lnTo>
                    <a:lnTo>
                      <a:pt x="345" y="143"/>
                    </a:lnTo>
                    <a:lnTo>
                      <a:pt x="351" y="147"/>
                    </a:lnTo>
                    <a:lnTo>
                      <a:pt x="356" y="153"/>
                    </a:lnTo>
                    <a:lnTo>
                      <a:pt x="360" y="160"/>
                    </a:lnTo>
                    <a:lnTo>
                      <a:pt x="361" y="167"/>
                    </a:lnTo>
                    <a:lnTo>
                      <a:pt x="360" y="174"/>
                    </a:lnTo>
                    <a:lnTo>
                      <a:pt x="355" y="182"/>
                    </a:lnTo>
                    <a:lnTo>
                      <a:pt x="361" y="184"/>
                    </a:lnTo>
                    <a:lnTo>
                      <a:pt x="367" y="189"/>
                    </a:lnTo>
                    <a:lnTo>
                      <a:pt x="371" y="194"/>
                    </a:lnTo>
                    <a:lnTo>
                      <a:pt x="373" y="200"/>
                    </a:lnTo>
                    <a:lnTo>
                      <a:pt x="378" y="200"/>
                    </a:lnTo>
                    <a:lnTo>
                      <a:pt x="385" y="202"/>
                    </a:lnTo>
                    <a:lnTo>
                      <a:pt x="391" y="206"/>
                    </a:lnTo>
                    <a:lnTo>
                      <a:pt x="397" y="211"/>
                    </a:lnTo>
                    <a:lnTo>
                      <a:pt x="400" y="216"/>
                    </a:lnTo>
                    <a:lnTo>
                      <a:pt x="403" y="223"/>
                    </a:lnTo>
                    <a:lnTo>
                      <a:pt x="403" y="231"/>
                    </a:lnTo>
                    <a:lnTo>
                      <a:pt x="399" y="239"/>
                    </a:lnTo>
                    <a:lnTo>
                      <a:pt x="406" y="239"/>
                    </a:lnTo>
                    <a:lnTo>
                      <a:pt x="413" y="240"/>
                    </a:lnTo>
                    <a:lnTo>
                      <a:pt x="417" y="244"/>
                    </a:lnTo>
                    <a:lnTo>
                      <a:pt x="421" y="248"/>
                    </a:lnTo>
                    <a:lnTo>
                      <a:pt x="424" y="252"/>
                    </a:lnTo>
                    <a:lnTo>
                      <a:pt x="429" y="253"/>
                    </a:lnTo>
                    <a:lnTo>
                      <a:pt x="435" y="253"/>
                    </a:lnTo>
                    <a:lnTo>
                      <a:pt x="441" y="253"/>
                    </a:lnTo>
                    <a:lnTo>
                      <a:pt x="444" y="252"/>
                    </a:lnTo>
                    <a:lnTo>
                      <a:pt x="449" y="252"/>
                    </a:lnTo>
                    <a:lnTo>
                      <a:pt x="454" y="251"/>
                    </a:lnTo>
                    <a:lnTo>
                      <a:pt x="460" y="250"/>
                    </a:lnTo>
                    <a:lnTo>
                      <a:pt x="466" y="248"/>
                    </a:lnTo>
                    <a:lnTo>
                      <a:pt x="472" y="248"/>
                    </a:lnTo>
                    <a:lnTo>
                      <a:pt x="476" y="248"/>
                    </a:lnTo>
                    <a:lnTo>
                      <a:pt x="480" y="250"/>
                    </a:lnTo>
                    <a:lnTo>
                      <a:pt x="474" y="234"/>
                    </a:lnTo>
                    <a:lnTo>
                      <a:pt x="477" y="230"/>
                    </a:lnTo>
                    <a:lnTo>
                      <a:pt x="483" y="225"/>
                    </a:lnTo>
                    <a:lnTo>
                      <a:pt x="490" y="222"/>
                    </a:lnTo>
                    <a:lnTo>
                      <a:pt x="499" y="220"/>
                    </a:lnTo>
                    <a:lnTo>
                      <a:pt x="492" y="216"/>
                    </a:lnTo>
                    <a:lnTo>
                      <a:pt x="482" y="215"/>
                    </a:lnTo>
                    <a:lnTo>
                      <a:pt x="473" y="216"/>
                    </a:lnTo>
                    <a:lnTo>
                      <a:pt x="466" y="217"/>
                    </a:lnTo>
                    <a:lnTo>
                      <a:pt x="461" y="211"/>
                    </a:lnTo>
                    <a:lnTo>
                      <a:pt x="454" y="216"/>
                    </a:lnTo>
                    <a:lnTo>
                      <a:pt x="446" y="220"/>
                    </a:lnTo>
                    <a:lnTo>
                      <a:pt x="437" y="220"/>
                    </a:lnTo>
                    <a:lnTo>
                      <a:pt x="430" y="219"/>
                    </a:lnTo>
                    <a:lnTo>
                      <a:pt x="437" y="216"/>
                    </a:lnTo>
                    <a:lnTo>
                      <a:pt x="444" y="212"/>
                    </a:lnTo>
                    <a:lnTo>
                      <a:pt x="449" y="206"/>
                    </a:lnTo>
                    <a:lnTo>
                      <a:pt x="452" y="201"/>
                    </a:lnTo>
                    <a:lnTo>
                      <a:pt x="447" y="204"/>
                    </a:lnTo>
                    <a:lnTo>
                      <a:pt x="442" y="206"/>
                    </a:lnTo>
                    <a:lnTo>
                      <a:pt x="435" y="208"/>
                    </a:lnTo>
                    <a:lnTo>
                      <a:pt x="429" y="208"/>
                    </a:lnTo>
                    <a:lnTo>
                      <a:pt x="422" y="208"/>
                    </a:lnTo>
                    <a:lnTo>
                      <a:pt x="416" y="206"/>
                    </a:lnTo>
                    <a:lnTo>
                      <a:pt x="412" y="202"/>
                    </a:lnTo>
                    <a:lnTo>
                      <a:pt x="408" y="198"/>
                    </a:lnTo>
                    <a:lnTo>
                      <a:pt x="413" y="197"/>
                    </a:lnTo>
                    <a:lnTo>
                      <a:pt x="417" y="197"/>
                    </a:lnTo>
                    <a:lnTo>
                      <a:pt x="422" y="197"/>
                    </a:lnTo>
                    <a:lnTo>
                      <a:pt x="427" y="197"/>
                    </a:lnTo>
                    <a:lnTo>
                      <a:pt x="422" y="193"/>
                    </a:lnTo>
                    <a:lnTo>
                      <a:pt x="415" y="189"/>
                    </a:lnTo>
                    <a:lnTo>
                      <a:pt x="407" y="184"/>
                    </a:lnTo>
                    <a:lnTo>
                      <a:pt x="399" y="182"/>
                    </a:lnTo>
                    <a:lnTo>
                      <a:pt x="405" y="181"/>
                    </a:lnTo>
                    <a:lnTo>
                      <a:pt x="411" y="177"/>
                    </a:lnTo>
                    <a:lnTo>
                      <a:pt x="415" y="173"/>
                    </a:lnTo>
                    <a:lnTo>
                      <a:pt x="419" y="169"/>
                    </a:lnTo>
                    <a:lnTo>
                      <a:pt x="415" y="170"/>
                    </a:lnTo>
                    <a:lnTo>
                      <a:pt x="411" y="171"/>
                    </a:lnTo>
                    <a:lnTo>
                      <a:pt x="405" y="173"/>
                    </a:lnTo>
                    <a:lnTo>
                      <a:pt x="399" y="174"/>
                    </a:lnTo>
                    <a:lnTo>
                      <a:pt x="393" y="174"/>
                    </a:lnTo>
                    <a:lnTo>
                      <a:pt x="388" y="174"/>
                    </a:lnTo>
                    <a:lnTo>
                      <a:pt x="383" y="173"/>
                    </a:lnTo>
                    <a:lnTo>
                      <a:pt x="378" y="171"/>
                    </a:lnTo>
                    <a:lnTo>
                      <a:pt x="380" y="166"/>
                    </a:lnTo>
                    <a:lnTo>
                      <a:pt x="383" y="161"/>
                    </a:lnTo>
                    <a:lnTo>
                      <a:pt x="389" y="160"/>
                    </a:lnTo>
                    <a:lnTo>
                      <a:pt x="397" y="159"/>
                    </a:lnTo>
                    <a:lnTo>
                      <a:pt x="392" y="155"/>
                    </a:lnTo>
                    <a:lnTo>
                      <a:pt x="386" y="154"/>
                    </a:lnTo>
                    <a:lnTo>
                      <a:pt x="381" y="154"/>
                    </a:lnTo>
                    <a:lnTo>
                      <a:pt x="374" y="155"/>
                    </a:lnTo>
                    <a:lnTo>
                      <a:pt x="375" y="153"/>
                    </a:lnTo>
                    <a:lnTo>
                      <a:pt x="378" y="151"/>
                    </a:lnTo>
                    <a:lnTo>
                      <a:pt x="383" y="148"/>
                    </a:lnTo>
                    <a:lnTo>
                      <a:pt x="389" y="147"/>
                    </a:lnTo>
                    <a:lnTo>
                      <a:pt x="394" y="146"/>
                    </a:lnTo>
                    <a:lnTo>
                      <a:pt x="400" y="145"/>
                    </a:lnTo>
                    <a:lnTo>
                      <a:pt x="407" y="144"/>
                    </a:lnTo>
                    <a:lnTo>
                      <a:pt x="413" y="144"/>
                    </a:lnTo>
                    <a:lnTo>
                      <a:pt x="407" y="140"/>
                    </a:lnTo>
                    <a:lnTo>
                      <a:pt x="400" y="137"/>
                    </a:lnTo>
                    <a:lnTo>
                      <a:pt x="392" y="135"/>
                    </a:lnTo>
                    <a:lnTo>
                      <a:pt x="385" y="132"/>
                    </a:lnTo>
                    <a:lnTo>
                      <a:pt x="376" y="131"/>
                    </a:lnTo>
                    <a:lnTo>
                      <a:pt x="368" y="129"/>
                    </a:lnTo>
                    <a:lnTo>
                      <a:pt x="360" y="129"/>
                    </a:lnTo>
                    <a:lnTo>
                      <a:pt x="353" y="129"/>
                    </a:lnTo>
                    <a:lnTo>
                      <a:pt x="358" y="124"/>
                    </a:lnTo>
                    <a:lnTo>
                      <a:pt x="363" y="118"/>
                    </a:lnTo>
                    <a:lnTo>
                      <a:pt x="371" y="115"/>
                    </a:lnTo>
                    <a:lnTo>
                      <a:pt x="381" y="112"/>
                    </a:lnTo>
                    <a:lnTo>
                      <a:pt x="375" y="110"/>
                    </a:lnTo>
                    <a:lnTo>
                      <a:pt x="369" y="109"/>
                    </a:lnTo>
                    <a:lnTo>
                      <a:pt x="360" y="109"/>
                    </a:lnTo>
                    <a:lnTo>
                      <a:pt x="350" y="109"/>
                    </a:lnTo>
                    <a:lnTo>
                      <a:pt x="360" y="106"/>
                    </a:lnTo>
                    <a:lnTo>
                      <a:pt x="368" y="101"/>
                    </a:lnTo>
                    <a:lnTo>
                      <a:pt x="375" y="94"/>
                    </a:lnTo>
                    <a:lnTo>
                      <a:pt x="377" y="89"/>
                    </a:lnTo>
                    <a:lnTo>
                      <a:pt x="369" y="90"/>
                    </a:lnTo>
                    <a:lnTo>
                      <a:pt x="362" y="90"/>
                    </a:lnTo>
                    <a:lnTo>
                      <a:pt x="354" y="90"/>
                    </a:lnTo>
                    <a:lnTo>
                      <a:pt x="347" y="90"/>
                    </a:lnTo>
                    <a:lnTo>
                      <a:pt x="340" y="89"/>
                    </a:lnTo>
                    <a:lnTo>
                      <a:pt x="336" y="87"/>
                    </a:lnTo>
                    <a:lnTo>
                      <a:pt x="331" y="86"/>
                    </a:lnTo>
                    <a:lnTo>
                      <a:pt x="328" y="84"/>
                    </a:lnTo>
                    <a:lnTo>
                      <a:pt x="332" y="81"/>
                    </a:lnTo>
                    <a:lnTo>
                      <a:pt x="339" y="79"/>
                    </a:lnTo>
                    <a:lnTo>
                      <a:pt x="347" y="78"/>
                    </a:lnTo>
                    <a:lnTo>
                      <a:pt x="358" y="78"/>
                    </a:lnTo>
                    <a:lnTo>
                      <a:pt x="354" y="74"/>
                    </a:lnTo>
                    <a:lnTo>
                      <a:pt x="350" y="70"/>
                    </a:lnTo>
                    <a:lnTo>
                      <a:pt x="344" y="67"/>
                    </a:lnTo>
                    <a:lnTo>
                      <a:pt x="337" y="64"/>
                    </a:lnTo>
                    <a:lnTo>
                      <a:pt x="330" y="62"/>
                    </a:lnTo>
                    <a:lnTo>
                      <a:pt x="322" y="61"/>
                    </a:lnTo>
                    <a:lnTo>
                      <a:pt x="315" y="60"/>
                    </a:lnTo>
                    <a:lnTo>
                      <a:pt x="309" y="59"/>
                    </a:lnTo>
                    <a:lnTo>
                      <a:pt x="314" y="56"/>
                    </a:lnTo>
                    <a:lnTo>
                      <a:pt x="318" y="54"/>
                    </a:lnTo>
                    <a:lnTo>
                      <a:pt x="324" y="53"/>
                    </a:lnTo>
                    <a:lnTo>
                      <a:pt x="330" y="52"/>
                    </a:lnTo>
                    <a:lnTo>
                      <a:pt x="327" y="51"/>
                    </a:lnTo>
                    <a:lnTo>
                      <a:pt x="321" y="51"/>
                    </a:lnTo>
                    <a:lnTo>
                      <a:pt x="313" y="52"/>
                    </a:lnTo>
                    <a:lnTo>
                      <a:pt x="306" y="54"/>
                    </a:lnTo>
                    <a:lnTo>
                      <a:pt x="297" y="55"/>
                    </a:lnTo>
                    <a:lnTo>
                      <a:pt x="289" y="55"/>
                    </a:lnTo>
                    <a:lnTo>
                      <a:pt x="280" y="54"/>
                    </a:lnTo>
                    <a:lnTo>
                      <a:pt x="274" y="49"/>
                    </a:lnTo>
                    <a:lnTo>
                      <a:pt x="276" y="46"/>
                    </a:lnTo>
                    <a:lnTo>
                      <a:pt x="280" y="41"/>
                    </a:lnTo>
                    <a:lnTo>
                      <a:pt x="289" y="37"/>
                    </a:lnTo>
                    <a:lnTo>
                      <a:pt x="297" y="33"/>
                    </a:lnTo>
                    <a:lnTo>
                      <a:pt x="289" y="33"/>
                    </a:lnTo>
                    <a:lnTo>
                      <a:pt x="279" y="35"/>
                    </a:lnTo>
                    <a:lnTo>
                      <a:pt x="271" y="37"/>
                    </a:lnTo>
                    <a:lnTo>
                      <a:pt x="266" y="40"/>
                    </a:lnTo>
                    <a:lnTo>
                      <a:pt x="267" y="33"/>
                    </a:lnTo>
                    <a:lnTo>
                      <a:pt x="270" y="26"/>
                    </a:lnTo>
                    <a:lnTo>
                      <a:pt x="275" y="20"/>
                    </a:lnTo>
                    <a:lnTo>
                      <a:pt x="280" y="14"/>
                    </a:lnTo>
                    <a:lnTo>
                      <a:pt x="276" y="15"/>
                    </a:lnTo>
                    <a:lnTo>
                      <a:pt x="269" y="16"/>
                    </a:lnTo>
                    <a:lnTo>
                      <a:pt x="262" y="17"/>
                    </a:lnTo>
                    <a:lnTo>
                      <a:pt x="254" y="18"/>
                    </a:lnTo>
                    <a:lnTo>
                      <a:pt x="246" y="20"/>
                    </a:lnTo>
                    <a:lnTo>
                      <a:pt x="238" y="21"/>
                    </a:lnTo>
                    <a:lnTo>
                      <a:pt x="232" y="22"/>
                    </a:lnTo>
                    <a:lnTo>
                      <a:pt x="226" y="22"/>
                    </a:lnTo>
                    <a:lnTo>
                      <a:pt x="229" y="16"/>
                    </a:lnTo>
                    <a:lnTo>
                      <a:pt x="233" y="10"/>
                    </a:lnTo>
                    <a:lnTo>
                      <a:pt x="240" y="6"/>
                    </a:lnTo>
                    <a:lnTo>
                      <a:pt x="247" y="3"/>
                    </a:lnTo>
                    <a:lnTo>
                      <a:pt x="241" y="3"/>
                    </a:lnTo>
                    <a:lnTo>
                      <a:pt x="234" y="5"/>
                    </a:lnTo>
                    <a:lnTo>
                      <a:pt x="229" y="7"/>
                    </a:lnTo>
                    <a:lnTo>
                      <a:pt x="223" y="9"/>
                    </a:lnTo>
                    <a:lnTo>
                      <a:pt x="217" y="13"/>
                    </a:lnTo>
                    <a:lnTo>
                      <a:pt x="211" y="16"/>
                    </a:lnTo>
                    <a:lnTo>
                      <a:pt x="208" y="20"/>
                    </a:lnTo>
                    <a:lnTo>
                      <a:pt x="205" y="23"/>
                    </a:lnTo>
                    <a:lnTo>
                      <a:pt x="203" y="20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8"/>
                    </a:lnTo>
                    <a:lnTo>
                      <a:pt x="192" y="18"/>
                    </a:lnTo>
                    <a:lnTo>
                      <a:pt x="184" y="25"/>
                    </a:lnTo>
                    <a:lnTo>
                      <a:pt x="176" y="28"/>
                    </a:lnTo>
                    <a:lnTo>
                      <a:pt x="170" y="29"/>
                    </a:lnTo>
                    <a:lnTo>
                      <a:pt x="169" y="25"/>
                    </a:lnTo>
                    <a:lnTo>
                      <a:pt x="168" y="17"/>
                    </a:lnTo>
                    <a:lnTo>
                      <a:pt x="168" y="8"/>
                    </a:lnTo>
                    <a:lnTo>
                      <a:pt x="168" y="0"/>
                    </a:lnTo>
                    <a:lnTo>
                      <a:pt x="163" y="10"/>
                    </a:lnTo>
                    <a:lnTo>
                      <a:pt x="155" y="22"/>
                    </a:lnTo>
                    <a:lnTo>
                      <a:pt x="146" y="31"/>
                    </a:lnTo>
                    <a:lnTo>
                      <a:pt x="135" y="35"/>
                    </a:lnTo>
                    <a:lnTo>
                      <a:pt x="135" y="30"/>
                    </a:lnTo>
                    <a:lnTo>
                      <a:pt x="137" y="26"/>
                    </a:lnTo>
                    <a:lnTo>
                      <a:pt x="138" y="22"/>
                    </a:lnTo>
                    <a:lnTo>
                      <a:pt x="140" y="16"/>
                    </a:lnTo>
                    <a:lnTo>
                      <a:pt x="135" y="17"/>
                    </a:lnTo>
                    <a:lnTo>
                      <a:pt x="132" y="20"/>
                    </a:lnTo>
                    <a:lnTo>
                      <a:pt x="127" y="24"/>
                    </a:lnTo>
                    <a:lnTo>
                      <a:pt x="122" y="30"/>
                    </a:lnTo>
                    <a:lnTo>
                      <a:pt x="117" y="36"/>
                    </a:lnTo>
                    <a:lnTo>
                      <a:pt x="111" y="40"/>
                    </a:lnTo>
                    <a:lnTo>
                      <a:pt x="106" y="43"/>
                    </a:lnTo>
                    <a:lnTo>
                      <a:pt x="100" y="44"/>
                    </a:lnTo>
                    <a:lnTo>
                      <a:pt x="99" y="38"/>
                    </a:lnTo>
                    <a:lnTo>
                      <a:pt x="95" y="32"/>
                    </a:lnTo>
                    <a:lnTo>
                      <a:pt x="91" y="29"/>
                    </a:lnTo>
                    <a:lnTo>
                      <a:pt x="85" y="26"/>
                    </a:lnTo>
                    <a:lnTo>
                      <a:pt x="87" y="30"/>
                    </a:lnTo>
                    <a:lnTo>
                      <a:pt x="87" y="36"/>
                    </a:lnTo>
                    <a:lnTo>
                      <a:pt x="87" y="43"/>
                    </a:lnTo>
                    <a:lnTo>
                      <a:pt x="86" y="48"/>
                    </a:lnTo>
                    <a:lnTo>
                      <a:pt x="81" y="47"/>
                    </a:lnTo>
                    <a:lnTo>
                      <a:pt x="77" y="46"/>
                    </a:lnTo>
                    <a:lnTo>
                      <a:pt x="71" y="45"/>
                    </a:lnTo>
                    <a:lnTo>
                      <a:pt x="68" y="45"/>
                    </a:lnTo>
                    <a:lnTo>
                      <a:pt x="69" y="48"/>
                    </a:lnTo>
                    <a:lnTo>
                      <a:pt x="69" y="53"/>
                    </a:lnTo>
                    <a:lnTo>
                      <a:pt x="69" y="59"/>
                    </a:lnTo>
                    <a:lnTo>
                      <a:pt x="69" y="62"/>
                    </a:lnTo>
                    <a:lnTo>
                      <a:pt x="66" y="61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3" y="61"/>
                    </a:lnTo>
                    <a:lnTo>
                      <a:pt x="39" y="61"/>
                    </a:lnTo>
                    <a:lnTo>
                      <a:pt x="34" y="62"/>
                    </a:lnTo>
                    <a:lnTo>
                      <a:pt x="43" y="66"/>
                    </a:lnTo>
                    <a:lnTo>
                      <a:pt x="50" y="71"/>
                    </a:lnTo>
                    <a:lnTo>
                      <a:pt x="55" y="79"/>
                    </a:lnTo>
                    <a:lnTo>
                      <a:pt x="55" y="86"/>
                    </a:lnTo>
                    <a:lnTo>
                      <a:pt x="48" y="89"/>
                    </a:lnTo>
                    <a:lnTo>
                      <a:pt x="41" y="91"/>
                    </a:lnTo>
                    <a:lnTo>
                      <a:pt x="35" y="94"/>
                    </a:lnTo>
                    <a:lnTo>
                      <a:pt x="31" y="97"/>
                    </a:lnTo>
                    <a:lnTo>
                      <a:pt x="26" y="99"/>
                    </a:lnTo>
                    <a:lnTo>
                      <a:pt x="23" y="102"/>
                    </a:lnTo>
                    <a:lnTo>
                      <a:pt x="20" y="106"/>
                    </a:lnTo>
                    <a:lnTo>
                      <a:pt x="20" y="109"/>
                    </a:lnTo>
                    <a:lnTo>
                      <a:pt x="25" y="108"/>
                    </a:lnTo>
                    <a:lnTo>
                      <a:pt x="32" y="107"/>
                    </a:lnTo>
                    <a:lnTo>
                      <a:pt x="38" y="107"/>
                    </a:lnTo>
                    <a:lnTo>
                      <a:pt x="43" y="107"/>
                    </a:lnTo>
                    <a:lnTo>
                      <a:pt x="41" y="112"/>
                    </a:lnTo>
                    <a:lnTo>
                      <a:pt x="36" y="115"/>
                    </a:lnTo>
                    <a:lnTo>
                      <a:pt x="33" y="117"/>
                    </a:lnTo>
                    <a:lnTo>
                      <a:pt x="27" y="118"/>
                    </a:lnTo>
                    <a:lnTo>
                      <a:pt x="21" y="120"/>
                    </a:lnTo>
                    <a:lnTo>
                      <a:pt x="17" y="118"/>
                    </a:lnTo>
                    <a:lnTo>
                      <a:pt x="11" y="118"/>
                    </a:lnTo>
                    <a:lnTo>
                      <a:pt x="5" y="116"/>
                    </a:lnTo>
                    <a:lnTo>
                      <a:pt x="9" y="124"/>
                    </a:lnTo>
                    <a:lnTo>
                      <a:pt x="16" y="131"/>
                    </a:lnTo>
                    <a:lnTo>
                      <a:pt x="25" y="135"/>
                    </a:lnTo>
                    <a:lnTo>
                      <a:pt x="34" y="135"/>
                    </a:lnTo>
                    <a:lnTo>
                      <a:pt x="32" y="138"/>
                    </a:lnTo>
                    <a:lnTo>
                      <a:pt x="30" y="140"/>
                    </a:lnTo>
                    <a:lnTo>
                      <a:pt x="25" y="144"/>
                    </a:lnTo>
                    <a:lnTo>
                      <a:pt x="20" y="146"/>
                    </a:lnTo>
                    <a:lnTo>
                      <a:pt x="16" y="148"/>
                    </a:lnTo>
                    <a:lnTo>
                      <a:pt x="10" y="151"/>
                    </a:lnTo>
                    <a:lnTo>
                      <a:pt x="5" y="153"/>
                    </a:lnTo>
                    <a:lnTo>
                      <a:pt x="0" y="155"/>
                    </a:lnTo>
                    <a:lnTo>
                      <a:pt x="5" y="160"/>
                    </a:lnTo>
                    <a:lnTo>
                      <a:pt x="12" y="162"/>
                    </a:lnTo>
                    <a:lnTo>
                      <a:pt x="19" y="164"/>
                    </a:lnTo>
                    <a:lnTo>
                      <a:pt x="27" y="163"/>
                    </a:lnTo>
                    <a:lnTo>
                      <a:pt x="24" y="168"/>
                    </a:lnTo>
                    <a:lnTo>
                      <a:pt x="19" y="174"/>
                    </a:lnTo>
                    <a:lnTo>
                      <a:pt x="12" y="179"/>
                    </a:lnTo>
                    <a:lnTo>
                      <a:pt x="8" y="182"/>
                    </a:lnTo>
                    <a:lnTo>
                      <a:pt x="18" y="181"/>
                    </a:lnTo>
                    <a:lnTo>
                      <a:pt x="27" y="177"/>
                    </a:lnTo>
                    <a:lnTo>
                      <a:pt x="35" y="174"/>
                    </a:lnTo>
                    <a:lnTo>
                      <a:pt x="41" y="169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00" name="Freeform 16"/>
              <p:cNvSpPr>
                <a:spLocks/>
              </p:cNvSpPr>
              <p:nvPr/>
            </p:nvSpPr>
            <p:spPr bwMode="auto">
              <a:xfrm>
                <a:off x="2185" y="2298"/>
                <a:ext cx="129" cy="93"/>
              </a:xfrm>
              <a:custGeom>
                <a:avLst/>
                <a:gdLst>
                  <a:gd name="T0" fmla="*/ 106 w 258"/>
                  <a:gd name="T1" fmla="*/ 8 h 185"/>
                  <a:gd name="T2" fmla="*/ 98 w 258"/>
                  <a:gd name="T3" fmla="*/ 23 h 185"/>
                  <a:gd name="T4" fmla="*/ 91 w 258"/>
                  <a:gd name="T5" fmla="*/ 34 h 185"/>
                  <a:gd name="T6" fmla="*/ 97 w 258"/>
                  <a:gd name="T7" fmla="*/ 42 h 185"/>
                  <a:gd name="T8" fmla="*/ 108 w 258"/>
                  <a:gd name="T9" fmla="*/ 47 h 185"/>
                  <a:gd name="T10" fmla="*/ 123 w 258"/>
                  <a:gd name="T11" fmla="*/ 52 h 185"/>
                  <a:gd name="T12" fmla="*/ 129 w 258"/>
                  <a:gd name="T13" fmla="*/ 61 h 185"/>
                  <a:gd name="T14" fmla="*/ 122 w 258"/>
                  <a:gd name="T15" fmla="*/ 61 h 185"/>
                  <a:gd name="T16" fmla="*/ 113 w 258"/>
                  <a:gd name="T17" fmla="*/ 61 h 185"/>
                  <a:gd name="T18" fmla="*/ 107 w 258"/>
                  <a:gd name="T19" fmla="*/ 62 h 185"/>
                  <a:gd name="T20" fmla="*/ 97 w 258"/>
                  <a:gd name="T21" fmla="*/ 60 h 185"/>
                  <a:gd name="T22" fmla="*/ 86 w 258"/>
                  <a:gd name="T23" fmla="*/ 57 h 185"/>
                  <a:gd name="T24" fmla="*/ 79 w 258"/>
                  <a:gd name="T25" fmla="*/ 62 h 185"/>
                  <a:gd name="T26" fmla="*/ 71 w 258"/>
                  <a:gd name="T27" fmla="*/ 73 h 185"/>
                  <a:gd name="T28" fmla="*/ 64 w 258"/>
                  <a:gd name="T29" fmla="*/ 86 h 185"/>
                  <a:gd name="T30" fmla="*/ 59 w 258"/>
                  <a:gd name="T31" fmla="*/ 88 h 185"/>
                  <a:gd name="T32" fmla="*/ 55 w 258"/>
                  <a:gd name="T33" fmla="*/ 90 h 185"/>
                  <a:gd name="T34" fmla="*/ 52 w 258"/>
                  <a:gd name="T35" fmla="*/ 89 h 185"/>
                  <a:gd name="T36" fmla="*/ 56 w 258"/>
                  <a:gd name="T37" fmla="*/ 77 h 185"/>
                  <a:gd name="T38" fmla="*/ 64 w 258"/>
                  <a:gd name="T39" fmla="*/ 64 h 185"/>
                  <a:gd name="T40" fmla="*/ 59 w 258"/>
                  <a:gd name="T41" fmla="*/ 61 h 185"/>
                  <a:gd name="T42" fmla="*/ 33 w 258"/>
                  <a:gd name="T43" fmla="*/ 73 h 185"/>
                  <a:gd name="T44" fmla="*/ 7 w 258"/>
                  <a:gd name="T45" fmla="*/ 83 h 185"/>
                  <a:gd name="T46" fmla="*/ 6 w 258"/>
                  <a:gd name="T47" fmla="*/ 81 h 185"/>
                  <a:gd name="T48" fmla="*/ 7 w 258"/>
                  <a:gd name="T49" fmla="*/ 74 h 185"/>
                  <a:gd name="T50" fmla="*/ 11 w 258"/>
                  <a:gd name="T51" fmla="*/ 66 h 185"/>
                  <a:gd name="T52" fmla="*/ 21 w 258"/>
                  <a:gd name="T53" fmla="*/ 63 h 185"/>
                  <a:gd name="T54" fmla="*/ 34 w 258"/>
                  <a:gd name="T55" fmla="*/ 58 h 185"/>
                  <a:gd name="T56" fmla="*/ 41 w 258"/>
                  <a:gd name="T57" fmla="*/ 54 h 185"/>
                  <a:gd name="T58" fmla="*/ 49 w 258"/>
                  <a:gd name="T59" fmla="*/ 50 h 185"/>
                  <a:gd name="T60" fmla="*/ 33 w 258"/>
                  <a:gd name="T61" fmla="*/ 50 h 185"/>
                  <a:gd name="T62" fmla="*/ 10 w 258"/>
                  <a:gd name="T63" fmla="*/ 50 h 185"/>
                  <a:gd name="T64" fmla="*/ 2 w 258"/>
                  <a:gd name="T65" fmla="*/ 48 h 185"/>
                  <a:gd name="T66" fmla="*/ 8 w 258"/>
                  <a:gd name="T67" fmla="*/ 42 h 185"/>
                  <a:gd name="T68" fmla="*/ 17 w 258"/>
                  <a:gd name="T69" fmla="*/ 36 h 185"/>
                  <a:gd name="T70" fmla="*/ 28 w 258"/>
                  <a:gd name="T71" fmla="*/ 38 h 185"/>
                  <a:gd name="T72" fmla="*/ 38 w 258"/>
                  <a:gd name="T73" fmla="*/ 39 h 185"/>
                  <a:gd name="T74" fmla="*/ 48 w 258"/>
                  <a:gd name="T75" fmla="*/ 38 h 185"/>
                  <a:gd name="T76" fmla="*/ 57 w 258"/>
                  <a:gd name="T77" fmla="*/ 35 h 185"/>
                  <a:gd name="T78" fmla="*/ 68 w 258"/>
                  <a:gd name="T79" fmla="*/ 31 h 185"/>
                  <a:gd name="T80" fmla="*/ 79 w 258"/>
                  <a:gd name="T81" fmla="*/ 25 h 185"/>
                  <a:gd name="T82" fmla="*/ 86 w 258"/>
                  <a:gd name="T83" fmla="*/ 13 h 185"/>
                  <a:gd name="T84" fmla="*/ 93 w 258"/>
                  <a:gd name="T85" fmla="*/ 4 h 1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58" h="185">
                    <a:moveTo>
                      <a:pt x="220" y="0"/>
                    </a:moveTo>
                    <a:lnTo>
                      <a:pt x="217" y="7"/>
                    </a:lnTo>
                    <a:lnTo>
                      <a:pt x="212" y="15"/>
                    </a:lnTo>
                    <a:lnTo>
                      <a:pt x="208" y="24"/>
                    </a:lnTo>
                    <a:lnTo>
                      <a:pt x="202" y="34"/>
                    </a:lnTo>
                    <a:lnTo>
                      <a:pt x="196" y="45"/>
                    </a:lnTo>
                    <a:lnTo>
                      <a:pt x="190" y="54"/>
                    </a:lnTo>
                    <a:lnTo>
                      <a:pt x="186" y="62"/>
                    </a:lnTo>
                    <a:lnTo>
                      <a:pt x="182" y="68"/>
                    </a:lnTo>
                    <a:lnTo>
                      <a:pt x="188" y="72"/>
                    </a:lnTo>
                    <a:lnTo>
                      <a:pt x="193" y="78"/>
                    </a:lnTo>
                    <a:lnTo>
                      <a:pt x="194" y="84"/>
                    </a:lnTo>
                    <a:lnTo>
                      <a:pt x="195" y="88"/>
                    </a:lnTo>
                    <a:lnTo>
                      <a:pt x="204" y="92"/>
                    </a:lnTo>
                    <a:lnTo>
                      <a:pt x="215" y="94"/>
                    </a:lnTo>
                    <a:lnTo>
                      <a:pt x="225" y="96"/>
                    </a:lnTo>
                    <a:lnTo>
                      <a:pt x="235" y="100"/>
                    </a:lnTo>
                    <a:lnTo>
                      <a:pt x="246" y="103"/>
                    </a:lnTo>
                    <a:lnTo>
                      <a:pt x="253" y="108"/>
                    </a:lnTo>
                    <a:lnTo>
                      <a:pt x="257" y="114"/>
                    </a:lnTo>
                    <a:lnTo>
                      <a:pt x="258" y="122"/>
                    </a:lnTo>
                    <a:lnTo>
                      <a:pt x="254" y="121"/>
                    </a:lnTo>
                    <a:lnTo>
                      <a:pt x="248" y="121"/>
                    </a:lnTo>
                    <a:lnTo>
                      <a:pt x="243" y="121"/>
                    </a:lnTo>
                    <a:lnTo>
                      <a:pt x="238" y="121"/>
                    </a:lnTo>
                    <a:lnTo>
                      <a:pt x="232" y="121"/>
                    </a:lnTo>
                    <a:lnTo>
                      <a:pt x="226" y="122"/>
                    </a:lnTo>
                    <a:lnTo>
                      <a:pt x="222" y="122"/>
                    </a:lnTo>
                    <a:lnTo>
                      <a:pt x="218" y="123"/>
                    </a:lnTo>
                    <a:lnTo>
                      <a:pt x="213" y="123"/>
                    </a:lnTo>
                    <a:lnTo>
                      <a:pt x="208" y="123"/>
                    </a:lnTo>
                    <a:lnTo>
                      <a:pt x="201" y="122"/>
                    </a:lnTo>
                    <a:lnTo>
                      <a:pt x="193" y="119"/>
                    </a:lnTo>
                    <a:lnTo>
                      <a:pt x="186" y="117"/>
                    </a:lnTo>
                    <a:lnTo>
                      <a:pt x="178" y="115"/>
                    </a:lnTo>
                    <a:lnTo>
                      <a:pt x="172" y="113"/>
                    </a:lnTo>
                    <a:lnTo>
                      <a:pt x="167" y="111"/>
                    </a:lnTo>
                    <a:lnTo>
                      <a:pt x="163" y="116"/>
                    </a:lnTo>
                    <a:lnTo>
                      <a:pt x="158" y="123"/>
                    </a:lnTo>
                    <a:lnTo>
                      <a:pt x="152" y="130"/>
                    </a:lnTo>
                    <a:lnTo>
                      <a:pt x="147" y="138"/>
                    </a:lnTo>
                    <a:lnTo>
                      <a:pt x="141" y="146"/>
                    </a:lnTo>
                    <a:lnTo>
                      <a:pt x="135" y="155"/>
                    </a:lnTo>
                    <a:lnTo>
                      <a:pt x="131" y="163"/>
                    </a:lnTo>
                    <a:lnTo>
                      <a:pt x="127" y="171"/>
                    </a:lnTo>
                    <a:lnTo>
                      <a:pt x="124" y="172"/>
                    </a:lnTo>
                    <a:lnTo>
                      <a:pt x="120" y="173"/>
                    </a:lnTo>
                    <a:lnTo>
                      <a:pt x="117" y="175"/>
                    </a:lnTo>
                    <a:lnTo>
                      <a:pt x="113" y="175"/>
                    </a:lnTo>
                    <a:lnTo>
                      <a:pt x="111" y="177"/>
                    </a:lnTo>
                    <a:lnTo>
                      <a:pt x="110" y="179"/>
                    </a:lnTo>
                    <a:lnTo>
                      <a:pt x="108" y="182"/>
                    </a:lnTo>
                    <a:lnTo>
                      <a:pt x="105" y="185"/>
                    </a:lnTo>
                    <a:lnTo>
                      <a:pt x="103" y="178"/>
                    </a:lnTo>
                    <a:lnTo>
                      <a:pt x="104" y="170"/>
                    </a:lnTo>
                    <a:lnTo>
                      <a:pt x="106" y="162"/>
                    </a:lnTo>
                    <a:lnTo>
                      <a:pt x="111" y="153"/>
                    </a:lnTo>
                    <a:lnTo>
                      <a:pt x="116" y="144"/>
                    </a:lnTo>
                    <a:lnTo>
                      <a:pt x="121" y="136"/>
                    </a:lnTo>
                    <a:lnTo>
                      <a:pt x="127" y="127"/>
                    </a:lnTo>
                    <a:lnTo>
                      <a:pt x="132" y="122"/>
                    </a:lnTo>
                    <a:lnTo>
                      <a:pt x="128" y="117"/>
                    </a:lnTo>
                    <a:lnTo>
                      <a:pt x="118" y="122"/>
                    </a:lnTo>
                    <a:lnTo>
                      <a:pt x="103" y="129"/>
                    </a:lnTo>
                    <a:lnTo>
                      <a:pt x="85" y="137"/>
                    </a:lnTo>
                    <a:lnTo>
                      <a:pt x="65" y="145"/>
                    </a:lnTo>
                    <a:lnTo>
                      <a:pt x="45" y="153"/>
                    </a:lnTo>
                    <a:lnTo>
                      <a:pt x="27" y="160"/>
                    </a:lnTo>
                    <a:lnTo>
                      <a:pt x="13" y="165"/>
                    </a:lnTo>
                    <a:lnTo>
                      <a:pt x="4" y="169"/>
                    </a:lnTo>
                    <a:lnTo>
                      <a:pt x="7" y="165"/>
                    </a:lnTo>
                    <a:lnTo>
                      <a:pt x="11" y="161"/>
                    </a:lnTo>
                    <a:lnTo>
                      <a:pt x="14" y="157"/>
                    </a:lnTo>
                    <a:lnTo>
                      <a:pt x="14" y="153"/>
                    </a:lnTo>
                    <a:lnTo>
                      <a:pt x="14" y="147"/>
                    </a:lnTo>
                    <a:lnTo>
                      <a:pt x="15" y="141"/>
                    </a:lnTo>
                    <a:lnTo>
                      <a:pt x="18" y="136"/>
                    </a:lnTo>
                    <a:lnTo>
                      <a:pt x="22" y="132"/>
                    </a:lnTo>
                    <a:lnTo>
                      <a:pt x="27" y="131"/>
                    </a:lnTo>
                    <a:lnTo>
                      <a:pt x="34" y="129"/>
                    </a:lnTo>
                    <a:lnTo>
                      <a:pt x="42" y="125"/>
                    </a:lnTo>
                    <a:lnTo>
                      <a:pt x="51" y="122"/>
                    </a:lnTo>
                    <a:lnTo>
                      <a:pt x="60" y="118"/>
                    </a:lnTo>
                    <a:lnTo>
                      <a:pt x="68" y="116"/>
                    </a:lnTo>
                    <a:lnTo>
                      <a:pt x="74" y="114"/>
                    </a:lnTo>
                    <a:lnTo>
                      <a:pt x="78" y="111"/>
                    </a:lnTo>
                    <a:lnTo>
                      <a:pt x="82" y="108"/>
                    </a:lnTo>
                    <a:lnTo>
                      <a:pt x="87" y="104"/>
                    </a:lnTo>
                    <a:lnTo>
                      <a:pt x="93" y="101"/>
                    </a:lnTo>
                    <a:lnTo>
                      <a:pt x="98" y="99"/>
                    </a:lnTo>
                    <a:lnTo>
                      <a:pt x="90" y="99"/>
                    </a:lnTo>
                    <a:lnTo>
                      <a:pt x="79" y="100"/>
                    </a:lnTo>
                    <a:lnTo>
                      <a:pt x="65" y="100"/>
                    </a:lnTo>
                    <a:lnTo>
                      <a:pt x="50" y="100"/>
                    </a:lnTo>
                    <a:lnTo>
                      <a:pt x="35" y="100"/>
                    </a:lnTo>
                    <a:lnTo>
                      <a:pt x="20" y="100"/>
                    </a:lnTo>
                    <a:lnTo>
                      <a:pt x="9" y="100"/>
                    </a:lnTo>
                    <a:lnTo>
                      <a:pt x="0" y="100"/>
                    </a:lnTo>
                    <a:lnTo>
                      <a:pt x="3" y="96"/>
                    </a:lnTo>
                    <a:lnTo>
                      <a:pt x="5" y="92"/>
                    </a:lnTo>
                    <a:lnTo>
                      <a:pt x="10" y="87"/>
                    </a:lnTo>
                    <a:lnTo>
                      <a:pt x="15" y="83"/>
                    </a:lnTo>
                    <a:lnTo>
                      <a:pt x="21" y="78"/>
                    </a:lnTo>
                    <a:lnTo>
                      <a:pt x="27" y="75"/>
                    </a:lnTo>
                    <a:lnTo>
                      <a:pt x="34" y="72"/>
                    </a:lnTo>
                    <a:lnTo>
                      <a:pt x="41" y="72"/>
                    </a:lnTo>
                    <a:lnTo>
                      <a:pt x="48" y="73"/>
                    </a:lnTo>
                    <a:lnTo>
                      <a:pt x="55" y="75"/>
                    </a:lnTo>
                    <a:lnTo>
                      <a:pt x="63" y="76"/>
                    </a:lnTo>
                    <a:lnTo>
                      <a:pt x="70" y="76"/>
                    </a:lnTo>
                    <a:lnTo>
                      <a:pt x="76" y="77"/>
                    </a:lnTo>
                    <a:lnTo>
                      <a:pt x="83" y="77"/>
                    </a:lnTo>
                    <a:lnTo>
                      <a:pt x="90" y="77"/>
                    </a:lnTo>
                    <a:lnTo>
                      <a:pt x="96" y="76"/>
                    </a:lnTo>
                    <a:lnTo>
                      <a:pt x="102" y="75"/>
                    </a:lnTo>
                    <a:lnTo>
                      <a:pt x="108" y="72"/>
                    </a:lnTo>
                    <a:lnTo>
                      <a:pt x="114" y="70"/>
                    </a:lnTo>
                    <a:lnTo>
                      <a:pt x="121" y="67"/>
                    </a:lnTo>
                    <a:lnTo>
                      <a:pt x="129" y="63"/>
                    </a:lnTo>
                    <a:lnTo>
                      <a:pt x="136" y="61"/>
                    </a:lnTo>
                    <a:lnTo>
                      <a:pt x="144" y="58"/>
                    </a:lnTo>
                    <a:lnTo>
                      <a:pt x="152" y="57"/>
                    </a:lnTo>
                    <a:lnTo>
                      <a:pt x="157" y="50"/>
                    </a:lnTo>
                    <a:lnTo>
                      <a:pt x="162" y="44"/>
                    </a:lnTo>
                    <a:lnTo>
                      <a:pt x="167" y="34"/>
                    </a:lnTo>
                    <a:lnTo>
                      <a:pt x="172" y="26"/>
                    </a:lnTo>
                    <a:lnTo>
                      <a:pt x="178" y="18"/>
                    </a:lnTo>
                    <a:lnTo>
                      <a:pt x="182" y="11"/>
                    </a:lnTo>
                    <a:lnTo>
                      <a:pt x="186" y="7"/>
                    </a:lnTo>
                    <a:lnTo>
                      <a:pt x="188" y="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01" name="Freeform 17"/>
              <p:cNvSpPr>
                <a:spLocks/>
              </p:cNvSpPr>
              <p:nvPr/>
            </p:nvSpPr>
            <p:spPr bwMode="auto">
              <a:xfrm>
                <a:off x="2056" y="2290"/>
                <a:ext cx="133" cy="94"/>
              </a:xfrm>
              <a:custGeom>
                <a:avLst/>
                <a:gdLst>
                  <a:gd name="T0" fmla="*/ 130 w 266"/>
                  <a:gd name="T1" fmla="*/ 16 h 188"/>
                  <a:gd name="T2" fmla="*/ 123 w 266"/>
                  <a:gd name="T3" fmla="*/ 25 h 188"/>
                  <a:gd name="T4" fmla="*/ 116 w 266"/>
                  <a:gd name="T5" fmla="*/ 35 h 188"/>
                  <a:gd name="T6" fmla="*/ 111 w 266"/>
                  <a:gd name="T7" fmla="*/ 46 h 188"/>
                  <a:gd name="T8" fmla="*/ 116 w 266"/>
                  <a:gd name="T9" fmla="*/ 55 h 188"/>
                  <a:gd name="T10" fmla="*/ 109 w 266"/>
                  <a:gd name="T11" fmla="*/ 58 h 188"/>
                  <a:gd name="T12" fmla="*/ 105 w 266"/>
                  <a:gd name="T13" fmla="*/ 59 h 188"/>
                  <a:gd name="T14" fmla="*/ 102 w 266"/>
                  <a:gd name="T15" fmla="*/ 62 h 188"/>
                  <a:gd name="T16" fmla="*/ 98 w 266"/>
                  <a:gd name="T17" fmla="*/ 67 h 188"/>
                  <a:gd name="T18" fmla="*/ 101 w 266"/>
                  <a:gd name="T19" fmla="*/ 75 h 188"/>
                  <a:gd name="T20" fmla="*/ 104 w 266"/>
                  <a:gd name="T21" fmla="*/ 86 h 188"/>
                  <a:gd name="T22" fmla="*/ 98 w 266"/>
                  <a:gd name="T23" fmla="*/ 91 h 188"/>
                  <a:gd name="T24" fmla="*/ 93 w 266"/>
                  <a:gd name="T25" fmla="*/ 84 h 188"/>
                  <a:gd name="T26" fmla="*/ 89 w 266"/>
                  <a:gd name="T27" fmla="*/ 77 h 188"/>
                  <a:gd name="T28" fmla="*/ 82 w 266"/>
                  <a:gd name="T29" fmla="*/ 69 h 188"/>
                  <a:gd name="T30" fmla="*/ 73 w 266"/>
                  <a:gd name="T31" fmla="*/ 66 h 188"/>
                  <a:gd name="T32" fmla="*/ 62 w 266"/>
                  <a:gd name="T33" fmla="*/ 71 h 188"/>
                  <a:gd name="T34" fmla="*/ 54 w 266"/>
                  <a:gd name="T35" fmla="*/ 77 h 188"/>
                  <a:gd name="T36" fmla="*/ 48 w 266"/>
                  <a:gd name="T37" fmla="*/ 81 h 188"/>
                  <a:gd name="T38" fmla="*/ 44 w 266"/>
                  <a:gd name="T39" fmla="*/ 82 h 188"/>
                  <a:gd name="T40" fmla="*/ 36 w 266"/>
                  <a:gd name="T41" fmla="*/ 83 h 188"/>
                  <a:gd name="T42" fmla="*/ 27 w 266"/>
                  <a:gd name="T43" fmla="*/ 85 h 188"/>
                  <a:gd name="T44" fmla="*/ 19 w 266"/>
                  <a:gd name="T45" fmla="*/ 90 h 188"/>
                  <a:gd name="T46" fmla="*/ 13 w 266"/>
                  <a:gd name="T47" fmla="*/ 94 h 188"/>
                  <a:gd name="T48" fmla="*/ 18 w 266"/>
                  <a:gd name="T49" fmla="*/ 83 h 188"/>
                  <a:gd name="T50" fmla="*/ 25 w 266"/>
                  <a:gd name="T51" fmla="*/ 75 h 188"/>
                  <a:gd name="T52" fmla="*/ 31 w 266"/>
                  <a:gd name="T53" fmla="*/ 71 h 188"/>
                  <a:gd name="T54" fmla="*/ 39 w 266"/>
                  <a:gd name="T55" fmla="*/ 67 h 188"/>
                  <a:gd name="T56" fmla="*/ 48 w 266"/>
                  <a:gd name="T57" fmla="*/ 63 h 188"/>
                  <a:gd name="T58" fmla="*/ 56 w 266"/>
                  <a:gd name="T59" fmla="*/ 60 h 188"/>
                  <a:gd name="T60" fmla="*/ 43 w 266"/>
                  <a:gd name="T61" fmla="*/ 59 h 188"/>
                  <a:gd name="T62" fmla="*/ 30 w 266"/>
                  <a:gd name="T63" fmla="*/ 58 h 188"/>
                  <a:gd name="T64" fmla="*/ 18 w 266"/>
                  <a:gd name="T65" fmla="*/ 56 h 188"/>
                  <a:gd name="T66" fmla="*/ 10 w 266"/>
                  <a:gd name="T67" fmla="*/ 54 h 188"/>
                  <a:gd name="T68" fmla="*/ 4 w 266"/>
                  <a:gd name="T69" fmla="*/ 56 h 188"/>
                  <a:gd name="T70" fmla="*/ 0 w 266"/>
                  <a:gd name="T71" fmla="*/ 60 h 188"/>
                  <a:gd name="T72" fmla="*/ 0 w 266"/>
                  <a:gd name="T73" fmla="*/ 55 h 188"/>
                  <a:gd name="T74" fmla="*/ 2 w 266"/>
                  <a:gd name="T75" fmla="*/ 52 h 188"/>
                  <a:gd name="T76" fmla="*/ 9 w 266"/>
                  <a:gd name="T77" fmla="*/ 46 h 188"/>
                  <a:gd name="T78" fmla="*/ 18 w 266"/>
                  <a:gd name="T79" fmla="*/ 42 h 188"/>
                  <a:gd name="T80" fmla="*/ 25 w 266"/>
                  <a:gd name="T81" fmla="*/ 43 h 188"/>
                  <a:gd name="T82" fmla="*/ 37 w 266"/>
                  <a:gd name="T83" fmla="*/ 44 h 188"/>
                  <a:gd name="T84" fmla="*/ 48 w 266"/>
                  <a:gd name="T85" fmla="*/ 45 h 188"/>
                  <a:gd name="T86" fmla="*/ 57 w 266"/>
                  <a:gd name="T87" fmla="*/ 47 h 188"/>
                  <a:gd name="T88" fmla="*/ 65 w 266"/>
                  <a:gd name="T89" fmla="*/ 47 h 188"/>
                  <a:gd name="T90" fmla="*/ 73 w 266"/>
                  <a:gd name="T91" fmla="*/ 47 h 188"/>
                  <a:gd name="T92" fmla="*/ 80 w 266"/>
                  <a:gd name="T93" fmla="*/ 47 h 188"/>
                  <a:gd name="T94" fmla="*/ 84 w 266"/>
                  <a:gd name="T95" fmla="*/ 47 h 188"/>
                  <a:gd name="T96" fmla="*/ 88 w 266"/>
                  <a:gd name="T97" fmla="*/ 40 h 188"/>
                  <a:gd name="T98" fmla="*/ 95 w 266"/>
                  <a:gd name="T99" fmla="*/ 35 h 188"/>
                  <a:gd name="T100" fmla="*/ 104 w 266"/>
                  <a:gd name="T101" fmla="*/ 29 h 188"/>
                  <a:gd name="T102" fmla="*/ 112 w 266"/>
                  <a:gd name="T103" fmla="*/ 23 h 188"/>
                  <a:gd name="T104" fmla="*/ 120 w 266"/>
                  <a:gd name="T105" fmla="*/ 11 h 188"/>
                  <a:gd name="T106" fmla="*/ 126 w 266"/>
                  <a:gd name="T107" fmla="*/ 0 h 1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66" h="188">
                    <a:moveTo>
                      <a:pt x="266" y="25"/>
                    </a:moveTo>
                    <a:lnTo>
                      <a:pt x="259" y="32"/>
                    </a:lnTo>
                    <a:lnTo>
                      <a:pt x="253" y="41"/>
                    </a:lnTo>
                    <a:lnTo>
                      <a:pt x="245" y="49"/>
                    </a:lnTo>
                    <a:lnTo>
                      <a:pt x="238" y="59"/>
                    </a:lnTo>
                    <a:lnTo>
                      <a:pt x="232" y="70"/>
                    </a:lnTo>
                    <a:lnTo>
                      <a:pt x="226" y="80"/>
                    </a:lnTo>
                    <a:lnTo>
                      <a:pt x="221" y="92"/>
                    </a:lnTo>
                    <a:lnTo>
                      <a:pt x="217" y="103"/>
                    </a:lnTo>
                    <a:lnTo>
                      <a:pt x="231" y="110"/>
                    </a:lnTo>
                    <a:lnTo>
                      <a:pt x="225" y="118"/>
                    </a:lnTo>
                    <a:lnTo>
                      <a:pt x="218" y="115"/>
                    </a:lnTo>
                    <a:lnTo>
                      <a:pt x="214" y="115"/>
                    </a:lnTo>
                    <a:lnTo>
                      <a:pt x="210" y="117"/>
                    </a:lnTo>
                    <a:lnTo>
                      <a:pt x="207" y="119"/>
                    </a:lnTo>
                    <a:lnTo>
                      <a:pt x="203" y="123"/>
                    </a:lnTo>
                    <a:lnTo>
                      <a:pt x="199" y="128"/>
                    </a:lnTo>
                    <a:lnTo>
                      <a:pt x="195" y="134"/>
                    </a:lnTo>
                    <a:lnTo>
                      <a:pt x="196" y="141"/>
                    </a:lnTo>
                    <a:lnTo>
                      <a:pt x="201" y="149"/>
                    </a:lnTo>
                    <a:lnTo>
                      <a:pt x="206" y="159"/>
                    </a:lnTo>
                    <a:lnTo>
                      <a:pt x="208" y="172"/>
                    </a:lnTo>
                    <a:lnTo>
                      <a:pt x="205" y="186"/>
                    </a:lnTo>
                    <a:lnTo>
                      <a:pt x="196" y="182"/>
                    </a:lnTo>
                    <a:lnTo>
                      <a:pt x="191" y="176"/>
                    </a:lnTo>
                    <a:lnTo>
                      <a:pt x="186" y="167"/>
                    </a:lnTo>
                    <a:lnTo>
                      <a:pt x="183" y="159"/>
                    </a:lnTo>
                    <a:lnTo>
                      <a:pt x="178" y="154"/>
                    </a:lnTo>
                    <a:lnTo>
                      <a:pt x="171" y="146"/>
                    </a:lnTo>
                    <a:lnTo>
                      <a:pt x="164" y="138"/>
                    </a:lnTo>
                    <a:lnTo>
                      <a:pt x="160" y="126"/>
                    </a:lnTo>
                    <a:lnTo>
                      <a:pt x="145" y="131"/>
                    </a:lnTo>
                    <a:lnTo>
                      <a:pt x="133" y="135"/>
                    </a:lnTo>
                    <a:lnTo>
                      <a:pt x="123" y="141"/>
                    </a:lnTo>
                    <a:lnTo>
                      <a:pt x="114" y="147"/>
                    </a:lnTo>
                    <a:lnTo>
                      <a:pt x="107" y="153"/>
                    </a:lnTo>
                    <a:lnTo>
                      <a:pt x="101" y="157"/>
                    </a:lnTo>
                    <a:lnTo>
                      <a:pt x="96" y="161"/>
                    </a:lnTo>
                    <a:lnTo>
                      <a:pt x="92" y="163"/>
                    </a:lnTo>
                    <a:lnTo>
                      <a:pt x="87" y="164"/>
                    </a:lnTo>
                    <a:lnTo>
                      <a:pt x="80" y="165"/>
                    </a:lnTo>
                    <a:lnTo>
                      <a:pt x="71" y="166"/>
                    </a:lnTo>
                    <a:lnTo>
                      <a:pt x="63" y="167"/>
                    </a:lnTo>
                    <a:lnTo>
                      <a:pt x="54" y="170"/>
                    </a:lnTo>
                    <a:lnTo>
                      <a:pt x="46" y="174"/>
                    </a:lnTo>
                    <a:lnTo>
                      <a:pt x="38" y="180"/>
                    </a:lnTo>
                    <a:lnTo>
                      <a:pt x="33" y="188"/>
                    </a:lnTo>
                    <a:lnTo>
                      <a:pt x="25" y="188"/>
                    </a:lnTo>
                    <a:lnTo>
                      <a:pt x="30" y="177"/>
                    </a:lnTo>
                    <a:lnTo>
                      <a:pt x="36" y="165"/>
                    </a:lnTo>
                    <a:lnTo>
                      <a:pt x="43" y="156"/>
                    </a:lnTo>
                    <a:lnTo>
                      <a:pt x="50" y="149"/>
                    </a:lnTo>
                    <a:lnTo>
                      <a:pt x="55" y="147"/>
                    </a:lnTo>
                    <a:lnTo>
                      <a:pt x="62" y="142"/>
                    </a:lnTo>
                    <a:lnTo>
                      <a:pt x="70" y="139"/>
                    </a:lnTo>
                    <a:lnTo>
                      <a:pt x="78" y="134"/>
                    </a:lnTo>
                    <a:lnTo>
                      <a:pt x="87" y="130"/>
                    </a:lnTo>
                    <a:lnTo>
                      <a:pt x="96" y="125"/>
                    </a:lnTo>
                    <a:lnTo>
                      <a:pt x="104" y="123"/>
                    </a:lnTo>
                    <a:lnTo>
                      <a:pt x="112" y="120"/>
                    </a:lnTo>
                    <a:lnTo>
                      <a:pt x="100" y="119"/>
                    </a:lnTo>
                    <a:lnTo>
                      <a:pt x="86" y="118"/>
                    </a:lnTo>
                    <a:lnTo>
                      <a:pt x="72" y="117"/>
                    </a:lnTo>
                    <a:lnTo>
                      <a:pt x="59" y="115"/>
                    </a:lnTo>
                    <a:lnTo>
                      <a:pt x="47" y="113"/>
                    </a:lnTo>
                    <a:lnTo>
                      <a:pt x="35" y="111"/>
                    </a:lnTo>
                    <a:lnTo>
                      <a:pt x="26" y="109"/>
                    </a:lnTo>
                    <a:lnTo>
                      <a:pt x="19" y="107"/>
                    </a:lnTo>
                    <a:lnTo>
                      <a:pt x="15" y="109"/>
                    </a:lnTo>
                    <a:lnTo>
                      <a:pt x="8" y="112"/>
                    </a:lnTo>
                    <a:lnTo>
                      <a:pt x="3" y="116"/>
                    </a:lnTo>
                    <a:lnTo>
                      <a:pt x="0" y="119"/>
                    </a:lnTo>
                    <a:lnTo>
                      <a:pt x="0" y="115"/>
                    </a:lnTo>
                    <a:lnTo>
                      <a:pt x="0" y="110"/>
                    </a:lnTo>
                    <a:lnTo>
                      <a:pt x="1" y="107"/>
                    </a:lnTo>
                    <a:lnTo>
                      <a:pt x="4" y="103"/>
                    </a:lnTo>
                    <a:lnTo>
                      <a:pt x="10" y="98"/>
                    </a:lnTo>
                    <a:lnTo>
                      <a:pt x="18" y="92"/>
                    </a:lnTo>
                    <a:lnTo>
                      <a:pt x="27" y="86"/>
                    </a:lnTo>
                    <a:lnTo>
                      <a:pt x="36" y="84"/>
                    </a:lnTo>
                    <a:lnTo>
                      <a:pt x="42" y="85"/>
                    </a:lnTo>
                    <a:lnTo>
                      <a:pt x="50" y="85"/>
                    </a:lnTo>
                    <a:lnTo>
                      <a:pt x="61" y="86"/>
                    </a:lnTo>
                    <a:lnTo>
                      <a:pt x="73" y="88"/>
                    </a:lnTo>
                    <a:lnTo>
                      <a:pt x="85" y="89"/>
                    </a:lnTo>
                    <a:lnTo>
                      <a:pt x="96" y="90"/>
                    </a:lnTo>
                    <a:lnTo>
                      <a:pt x="106" y="92"/>
                    </a:lnTo>
                    <a:lnTo>
                      <a:pt x="114" y="93"/>
                    </a:lnTo>
                    <a:lnTo>
                      <a:pt x="120" y="93"/>
                    </a:lnTo>
                    <a:lnTo>
                      <a:pt x="129" y="93"/>
                    </a:lnTo>
                    <a:lnTo>
                      <a:pt x="137" y="93"/>
                    </a:lnTo>
                    <a:lnTo>
                      <a:pt x="145" y="93"/>
                    </a:lnTo>
                    <a:lnTo>
                      <a:pt x="153" y="93"/>
                    </a:lnTo>
                    <a:lnTo>
                      <a:pt x="160" y="93"/>
                    </a:lnTo>
                    <a:lnTo>
                      <a:pt x="164" y="93"/>
                    </a:lnTo>
                    <a:lnTo>
                      <a:pt x="168" y="93"/>
                    </a:lnTo>
                    <a:lnTo>
                      <a:pt x="170" y="87"/>
                    </a:lnTo>
                    <a:lnTo>
                      <a:pt x="175" y="80"/>
                    </a:lnTo>
                    <a:lnTo>
                      <a:pt x="181" y="74"/>
                    </a:lnTo>
                    <a:lnTo>
                      <a:pt x="190" y="69"/>
                    </a:lnTo>
                    <a:lnTo>
                      <a:pt x="198" y="64"/>
                    </a:lnTo>
                    <a:lnTo>
                      <a:pt x="207" y="58"/>
                    </a:lnTo>
                    <a:lnTo>
                      <a:pt x="215" y="52"/>
                    </a:lnTo>
                    <a:lnTo>
                      <a:pt x="223" y="46"/>
                    </a:lnTo>
                    <a:lnTo>
                      <a:pt x="230" y="35"/>
                    </a:lnTo>
                    <a:lnTo>
                      <a:pt x="239" y="21"/>
                    </a:lnTo>
                    <a:lnTo>
                      <a:pt x="246" y="9"/>
                    </a:lnTo>
                    <a:lnTo>
                      <a:pt x="251" y="0"/>
                    </a:lnTo>
                    <a:lnTo>
                      <a:pt x="266" y="25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02" name="Freeform 18"/>
              <p:cNvSpPr>
                <a:spLocks/>
              </p:cNvSpPr>
              <p:nvPr/>
            </p:nvSpPr>
            <p:spPr bwMode="auto">
              <a:xfrm>
                <a:off x="1985" y="2067"/>
                <a:ext cx="310" cy="241"/>
              </a:xfrm>
              <a:custGeom>
                <a:avLst/>
                <a:gdLst>
                  <a:gd name="T0" fmla="*/ 302 w 619"/>
                  <a:gd name="T1" fmla="*/ 217 h 482"/>
                  <a:gd name="T2" fmla="*/ 290 w 619"/>
                  <a:gd name="T3" fmla="*/ 206 h 482"/>
                  <a:gd name="T4" fmla="*/ 273 w 619"/>
                  <a:gd name="T5" fmla="*/ 193 h 482"/>
                  <a:gd name="T6" fmla="*/ 266 w 619"/>
                  <a:gd name="T7" fmla="*/ 210 h 482"/>
                  <a:gd name="T8" fmla="*/ 252 w 619"/>
                  <a:gd name="T9" fmla="*/ 217 h 482"/>
                  <a:gd name="T10" fmla="*/ 235 w 619"/>
                  <a:gd name="T11" fmla="*/ 213 h 482"/>
                  <a:gd name="T12" fmla="*/ 218 w 619"/>
                  <a:gd name="T13" fmla="*/ 215 h 482"/>
                  <a:gd name="T14" fmla="*/ 205 w 619"/>
                  <a:gd name="T15" fmla="*/ 211 h 482"/>
                  <a:gd name="T16" fmla="*/ 193 w 619"/>
                  <a:gd name="T17" fmla="*/ 201 h 482"/>
                  <a:gd name="T18" fmla="*/ 175 w 619"/>
                  <a:gd name="T19" fmla="*/ 207 h 482"/>
                  <a:gd name="T20" fmla="*/ 159 w 619"/>
                  <a:gd name="T21" fmla="*/ 206 h 482"/>
                  <a:gd name="T22" fmla="*/ 137 w 619"/>
                  <a:gd name="T23" fmla="*/ 203 h 482"/>
                  <a:gd name="T24" fmla="*/ 121 w 619"/>
                  <a:gd name="T25" fmla="*/ 179 h 482"/>
                  <a:gd name="T26" fmla="*/ 110 w 619"/>
                  <a:gd name="T27" fmla="*/ 162 h 482"/>
                  <a:gd name="T28" fmla="*/ 86 w 619"/>
                  <a:gd name="T29" fmla="*/ 156 h 482"/>
                  <a:gd name="T30" fmla="*/ 70 w 619"/>
                  <a:gd name="T31" fmla="*/ 137 h 482"/>
                  <a:gd name="T32" fmla="*/ 57 w 619"/>
                  <a:gd name="T33" fmla="*/ 125 h 482"/>
                  <a:gd name="T34" fmla="*/ 47 w 619"/>
                  <a:gd name="T35" fmla="*/ 114 h 482"/>
                  <a:gd name="T36" fmla="*/ 32 w 619"/>
                  <a:gd name="T37" fmla="*/ 101 h 482"/>
                  <a:gd name="T38" fmla="*/ 26 w 619"/>
                  <a:gd name="T39" fmla="*/ 77 h 482"/>
                  <a:gd name="T40" fmla="*/ 26 w 619"/>
                  <a:gd name="T41" fmla="*/ 55 h 482"/>
                  <a:gd name="T42" fmla="*/ 24 w 619"/>
                  <a:gd name="T43" fmla="*/ 37 h 482"/>
                  <a:gd name="T44" fmla="*/ 32 w 619"/>
                  <a:gd name="T45" fmla="*/ 14 h 482"/>
                  <a:gd name="T46" fmla="*/ 26 w 619"/>
                  <a:gd name="T47" fmla="*/ 0 h 482"/>
                  <a:gd name="T48" fmla="*/ 13 w 619"/>
                  <a:gd name="T49" fmla="*/ 3 h 482"/>
                  <a:gd name="T50" fmla="*/ 14 w 619"/>
                  <a:gd name="T51" fmla="*/ 15 h 482"/>
                  <a:gd name="T52" fmla="*/ 8 w 619"/>
                  <a:gd name="T53" fmla="*/ 23 h 482"/>
                  <a:gd name="T54" fmla="*/ 9 w 619"/>
                  <a:gd name="T55" fmla="*/ 33 h 482"/>
                  <a:gd name="T56" fmla="*/ 14 w 619"/>
                  <a:gd name="T57" fmla="*/ 38 h 482"/>
                  <a:gd name="T58" fmla="*/ 9 w 619"/>
                  <a:gd name="T59" fmla="*/ 47 h 482"/>
                  <a:gd name="T60" fmla="*/ 5 w 619"/>
                  <a:gd name="T61" fmla="*/ 54 h 482"/>
                  <a:gd name="T62" fmla="*/ 5 w 619"/>
                  <a:gd name="T63" fmla="*/ 72 h 482"/>
                  <a:gd name="T64" fmla="*/ 13 w 619"/>
                  <a:gd name="T65" fmla="*/ 67 h 482"/>
                  <a:gd name="T66" fmla="*/ 7 w 619"/>
                  <a:gd name="T67" fmla="*/ 94 h 482"/>
                  <a:gd name="T68" fmla="*/ 18 w 619"/>
                  <a:gd name="T69" fmla="*/ 103 h 482"/>
                  <a:gd name="T70" fmla="*/ 27 w 619"/>
                  <a:gd name="T71" fmla="*/ 106 h 482"/>
                  <a:gd name="T72" fmla="*/ 32 w 619"/>
                  <a:gd name="T73" fmla="*/ 122 h 482"/>
                  <a:gd name="T74" fmla="*/ 38 w 619"/>
                  <a:gd name="T75" fmla="*/ 122 h 482"/>
                  <a:gd name="T76" fmla="*/ 41 w 619"/>
                  <a:gd name="T77" fmla="*/ 132 h 482"/>
                  <a:gd name="T78" fmla="*/ 47 w 619"/>
                  <a:gd name="T79" fmla="*/ 137 h 482"/>
                  <a:gd name="T80" fmla="*/ 56 w 619"/>
                  <a:gd name="T81" fmla="*/ 134 h 482"/>
                  <a:gd name="T82" fmla="*/ 62 w 619"/>
                  <a:gd name="T83" fmla="*/ 148 h 482"/>
                  <a:gd name="T84" fmla="*/ 76 w 619"/>
                  <a:gd name="T85" fmla="*/ 159 h 482"/>
                  <a:gd name="T86" fmla="*/ 84 w 619"/>
                  <a:gd name="T87" fmla="*/ 174 h 482"/>
                  <a:gd name="T88" fmla="*/ 92 w 619"/>
                  <a:gd name="T89" fmla="*/ 179 h 482"/>
                  <a:gd name="T90" fmla="*/ 101 w 619"/>
                  <a:gd name="T91" fmla="*/ 186 h 482"/>
                  <a:gd name="T92" fmla="*/ 106 w 619"/>
                  <a:gd name="T93" fmla="*/ 188 h 482"/>
                  <a:gd name="T94" fmla="*/ 110 w 619"/>
                  <a:gd name="T95" fmla="*/ 195 h 482"/>
                  <a:gd name="T96" fmla="*/ 117 w 619"/>
                  <a:gd name="T97" fmla="*/ 209 h 482"/>
                  <a:gd name="T98" fmla="*/ 123 w 619"/>
                  <a:gd name="T99" fmla="*/ 217 h 482"/>
                  <a:gd name="T100" fmla="*/ 149 w 619"/>
                  <a:gd name="T101" fmla="*/ 221 h 482"/>
                  <a:gd name="T102" fmla="*/ 159 w 619"/>
                  <a:gd name="T103" fmla="*/ 220 h 482"/>
                  <a:gd name="T104" fmla="*/ 169 w 619"/>
                  <a:gd name="T105" fmla="*/ 227 h 482"/>
                  <a:gd name="T106" fmla="*/ 183 w 619"/>
                  <a:gd name="T107" fmla="*/ 218 h 482"/>
                  <a:gd name="T108" fmla="*/ 187 w 619"/>
                  <a:gd name="T109" fmla="*/ 223 h 482"/>
                  <a:gd name="T110" fmla="*/ 206 w 619"/>
                  <a:gd name="T111" fmla="*/ 240 h 482"/>
                  <a:gd name="T112" fmla="*/ 222 w 619"/>
                  <a:gd name="T113" fmla="*/ 237 h 482"/>
                  <a:gd name="T114" fmla="*/ 237 w 619"/>
                  <a:gd name="T115" fmla="*/ 232 h 482"/>
                  <a:gd name="T116" fmla="*/ 247 w 619"/>
                  <a:gd name="T117" fmla="*/ 227 h 482"/>
                  <a:gd name="T118" fmla="*/ 256 w 619"/>
                  <a:gd name="T119" fmla="*/ 231 h 482"/>
                  <a:gd name="T120" fmla="*/ 269 w 619"/>
                  <a:gd name="T121" fmla="*/ 233 h 482"/>
                  <a:gd name="T122" fmla="*/ 277 w 619"/>
                  <a:gd name="T123" fmla="*/ 229 h 482"/>
                  <a:gd name="T124" fmla="*/ 287 w 619"/>
                  <a:gd name="T125" fmla="*/ 240 h 4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619" h="482">
                    <a:moveTo>
                      <a:pt x="587" y="467"/>
                    </a:moveTo>
                    <a:lnTo>
                      <a:pt x="619" y="464"/>
                    </a:lnTo>
                    <a:lnTo>
                      <a:pt x="617" y="440"/>
                    </a:lnTo>
                    <a:lnTo>
                      <a:pt x="610" y="436"/>
                    </a:lnTo>
                    <a:lnTo>
                      <a:pt x="603" y="434"/>
                    </a:lnTo>
                    <a:lnTo>
                      <a:pt x="596" y="430"/>
                    </a:lnTo>
                    <a:lnTo>
                      <a:pt x="591" y="427"/>
                    </a:lnTo>
                    <a:lnTo>
                      <a:pt x="585" y="424"/>
                    </a:lnTo>
                    <a:lnTo>
                      <a:pt x="581" y="418"/>
                    </a:lnTo>
                    <a:lnTo>
                      <a:pt x="579" y="412"/>
                    </a:lnTo>
                    <a:lnTo>
                      <a:pt x="578" y="405"/>
                    </a:lnTo>
                    <a:lnTo>
                      <a:pt x="570" y="404"/>
                    </a:lnTo>
                    <a:lnTo>
                      <a:pt x="559" y="401"/>
                    </a:lnTo>
                    <a:lnTo>
                      <a:pt x="551" y="394"/>
                    </a:lnTo>
                    <a:lnTo>
                      <a:pt x="545" y="386"/>
                    </a:lnTo>
                    <a:lnTo>
                      <a:pt x="540" y="401"/>
                    </a:lnTo>
                    <a:lnTo>
                      <a:pt x="518" y="384"/>
                    </a:lnTo>
                    <a:lnTo>
                      <a:pt x="520" y="396"/>
                    </a:lnTo>
                    <a:lnTo>
                      <a:pt x="525" y="409"/>
                    </a:lnTo>
                    <a:lnTo>
                      <a:pt x="532" y="420"/>
                    </a:lnTo>
                    <a:lnTo>
                      <a:pt x="540" y="428"/>
                    </a:lnTo>
                    <a:lnTo>
                      <a:pt x="531" y="430"/>
                    </a:lnTo>
                    <a:lnTo>
                      <a:pt x="522" y="433"/>
                    </a:lnTo>
                    <a:lnTo>
                      <a:pt x="512" y="433"/>
                    </a:lnTo>
                    <a:lnTo>
                      <a:pt x="503" y="433"/>
                    </a:lnTo>
                    <a:lnTo>
                      <a:pt x="494" y="433"/>
                    </a:lnTo>
                    <a:lnTo>
                      <a:pt x="486" y="430"/>
                    </a:lnTo>
                    <a:lnTo>
                      <a:pt x="479" y="427"/>
                    </a:lnTo>
                    <a:lnTo>
                      <a:pt x="474" y="421"/>
                    </a:lnTo>
                    <a:lnTo>
                      <a:pt x="469" y="425"/>
                    </a:lnTo>
                    <a:lnTo>
                      <a:pt x="463" y="428"/>
                    </a:lnTo>
                    <a:lnTo>
                      <a:pt x="456" y="430"/>
                    </a:lnTo>
                    <a:lnTo>
                      <a:pt x="448" y="432"/>
                    </a:lnTo>
                    <a:lnTo>
                      <a:pt x="442" y="432"/>
                    </a:lnTo>
                    <a:lnTo>
                      <a:pt x="435" y="430"/>
                    </a:lnTo>
                    <a:lnTo>
                      <a:pt x="431" y="428"/>
                    </a:lnTo>
                    <a:lnTo>
                      <a:pt x="428" y="422"/>
                    </a:lnTo>
                    <a:lnTo>
                      <a:pt x="421" y="422"/>
                    </a:lnTo>
                    <a:lnTo>
                      <a:pt x="414" y="421"/>
                    </a:lnTo>
                    <a:lnTo>
                      <a:pt x="409" y="421"/>
                    </a:lnTo>
                    <a:lnTo>
                      <a:pt x="402" y="419"/>
                    </a:lnTo>
                    <a:lnTo>
                      <a:pt x="397" y="417"/>
                    </a:lnTo>
                    <a:lnTo>
                      <a:pt x="391" y="413"/>
                    </a:lnTo>
                    <a:lnTo>
                      <a:pt x="388" y="407"/>
                    </a:lnTo>
                    <a:lnTo>
                      <a:pt x="386" y="402"/>
                    </a:lnTo>
                    <a:lnTo>
                      <a:pt x="379" y="406"/>
                    </a:lnTo>
                    <a:lnTo>
                      <a:pt x="371" y="410"/>
                    </a:lnTo>
                    <a:lnTo>
                      <a:pt x="364" y="413"/>
                    </a:lnTo>
                    <a:lnTo>
                      <a:pt x="357" y="414"/>
                    </a:lnTo>
                    <a:lnTo>
                      <a:pt x="350" y="414"/>
                    </a:lnTo>
                    <a:lnTo>
                      <a:pt x="343" y="412"/>
                    </a:lnTo>
                    <a:lnTo>
                      <a:pt x="337" y="409"/>
                    </a:lnTo>
                    <a:lnTo>
                      <a:pt x="333" y="403"/>
                    </a:lnTo>
                    <a:lnTo>
                      <a:pt x="326" y="410"/>
                    </a:lnTo>
                    <a:lnTo>
                      <a:pt x="318" y="411"/>
                    </a:lnTo>
                    <a:lnTo>
                      <a:pt x="310" y="407"/>
                    </a:lnTo>
                    <a:lnTo>
                      <a:pt x="303" y="396"/>
                    </a:lnTo>
                    <a:lnTo>
                      <a:pt x="296" y="402"/>
                    </a:lnTo>
                    <a:lnTo>
                      <a:pt x="285" y="405"/>
                    </a:lnTo>
                    <a:lnTo>
                      <a:pt x="274" y="405"/>
                    </a:lnTo>
                    <a:lnTo>
                      <a:pt x="262" y="403"/>
                    </a:lnTo>
                    <a:lnTo>
                      <a:pt x="252" y="397"/>
                    </a:lnTo>
                    <a:lnTo>
                      <a:pt x="244" y="388"/>
                    </a:lnTo>
                    <a:lnTo>
                      <a:pt x="239" y="374"/>
                    </a:lnTo>
                    <a:lnTo>
                      <a:pt x="242" y="357"/>
                    </a:lnTo>
                    <a:lnTo>
                      <a:pt x="231" y="357"/>
                    </a:lnTo>
                    <a:lnTo>
                      <a:pt x="224" y="353"/>
                    </a:lnTo>
                    <a:lnTo>
                      <a:pt x="222" y="343"/>
                    </a:lnTo>
                    <a:lnTo>
                      <a:pt x="227" y="323"/>
                    </a:lnTo>
                    <a:lnTo>
                      <a:pt x="219" y="323"/>
                    </a:lnTo>
                    <a:lnTo>
                      <a:pt x="208" y="323"/>
                    </a:lnTo>
                    <a:lnTo>
                      <a:pt x="198" y="323"/>
                    </a:lnTo>
                    <a:lnTo>
                      <a:pt x="188" y="321"/>
                    </a:lnTo>
                    <a:lnTo>
                      <a:pt x="178" y="318"/>
                    </a:lnTo>
                    <a:lnTo>
                      <a:pt x="172" y="312"/>
                    </a:lnTo>
                    <a:lnTo>
                      <a:pt x="168" y="303"/>
                    </a:lnTo>
                    <a:lnTo>
                      <a:pt x="168" y="289"/>
                    </a:lnTo>
                    <a:lnTo>
                      <a:pt x="157" y="289"/>
                    </a:lnTo>
                    <a:lnTo>
                      <a:pt x="146" y="283"/>
                    </a:lnTo>
                    <a:lnTo>
                      <a:pt x="139" y="274"/>
                    </a:lnTo>
                    <a:lnTo>
                      <a:pt x="137" y="261"/>
                    </a:lnTo>
                    <a:lnTo>
                      <a:pt x="131" y="260"/>
                    </a:lnTo>
                    <a:lnTo>
                      <a:pt x="125" y="257"/>
                    </a:lnTo>
                    <a:lnTo>
                      <a:pt x="120" y="253"/>
                    </a:lnTo>
                    <a:lnTo>
                      <a:pt x="114" y="249"/>
                    </a:lnTo>
                    <a:lnTo>
                      <a:pt x="109" y="243"/>
                    </a:lnTo>
                    <a:lnTo>
                      <a:pt x="106" y="237"/>
                    </a:lnTo>
                    <a:lnTo>
                      <a:pt x="104" y="231"/>
                    </a:lnTo>
                    <a:lnTo>
                      <a:pt x="102" y="226"/>
                    </a:lnTo>
                    <a:lnTo>
                      <a:pt x="94" y="228"/>
                    </a:lnTo>
                    <a:lnTo>
                      <a:pt x="87" y="226"/>
                    </a:lnTo>
                    <a:lnTo>
                      <a:pt x="83" y="219"/>
                    </a:lnTo>
                    <a:lnTo>
                      <a:pt x="83" y="203"/>
                    </a:lnTo>
                    <a:lnTo>
                      <a:pt x="71" y="204"/>
                    </a:lnTo>
                    <a:lnTo>
                      <a:pt x="64" y="202"/>
                    </a:lnTo>
                    <a:lnTo>
                      <a:pt x="61" y="192"/>
                    </a:lnTo>
                    <a:lnTo>
                      <a:pt x="64" y="175"/>
                    </a:lnTo>
                    <a:lnTo>
                      <a:pt x="55" y="173"/>
                    </a:lnTo>
                    <a:lnTo>
                      <a:pt x="51" y="165"/>
                    </a:lnTo>
                    <a:lnTo>
                      <a:pt x="51" y="154"/>
                    </a:lnTo>
                    <a:lnTo>
                      <a:pt x="54" y="143"/>
                    </a:lnTo>
                    <a:lnTo>
                      <a:pt x="47" y="135"/>
                    </a:lnTo>
                    <a:lnTo>
                      <a:pt x="43" y="128"/>
                    </a:lnTo>
                    <a:lnTo>
                      <a:pt x="44" y="119"/>
                    </a:lnTo>
                    <a:lnTo>
                      <a:pt x="52" y="110"/>
                    </a:lnTo>
                    <a:lnTo>
                      <a:pt x="47" y="104"/>
                    </a:lnTo>
                    <a:lnTo>
                      <a:pt x="45" y="97"/>
                    </a:lnTo>
                    <a:lnTo>
                      <a:pt x="44" y="90"/>
                    </a:lnTo>
                    <a:lnTo>
                      <a:pt x="44" y="82"/>
                    </a:lnTo>
                    <a:lnTo>
                      <a:pt x="47" y="73"/>
                    </a:lnTo>
                    <a:lnTo>
                      <a:pt x="52" y="62"/>
                    </a:lnTo>
                    <a:lnTo>
                      <a:pt x="60" y="52"/>
                    </a:lnTo>
                    <a:lnTo>
                      <a:pt x="71" y="40"/>
                    </a:lnTo>
                    <a:lnTo>
                      <a:pt x="66" y="35"/>
                    </a:lnTo>
                    <a:lnTo>
                      <a:pt x="63" y="28"/>
                    </a:lnTo>
                    <a:lnTo>
                      <a:pt x="64" y="20"/>
                    </a:lnTo>
                    <a:lnTo>
                      <a:pt x="68" y="12"/>
                    </a:lnTo>
                    <a:lnTo>
                      <a:pt x="62" y="6"/>
                    </a:lnTo>
                    <a:lnTo>
                      <a:pt x="56" y="3"/>
                    </a:lnTo>
                    <a:lnTo>
                      <a:pt x="51" y="0"/>
                    </a:lnTo>
                    <a:lnTo>
                      <a:pt x="45" y="0"/>
                    </a:lnTo>
                    <a:lnTo>
                      <a:pt x="39" y="0"/>
                    </a:lnTo>
                    <a:lnTo>
                      <a:pt x="33" y="1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33" y="11"/>
                    </a:lnTo>
                    <a:lnTo>
                      <a:pt x="37" y="15"/>
                    </a:lnTo>
                    <a:lnTo>
                      <a:pt x="37" y="20"/>
                    </a:lnTo>
                    <a:lnTo>
                      <a:pt x="33" y="24"/>
                    </a:lnTo>
                    <a:lnTo>
                      <a:pt x="28" y="29"/>
                    </a:lnTo>
                    <a:lnTo>
                      <a:pt x="20" y="34"/>
                    </a:lnTo>
                    <a:lnTo>
                      <a:pt x="12" y="37"/>
                    </a:lnTo>
                    <a:lnTo>
                      <a:pt x="5" y="42"/>
                    </a:lnTo>
                    <a:lnTo>
                      <a:pt x="9" y="44"/>
                    </a:lnTo>
                    <a:lnTo>
                      <a:pt x="16" y="46"/>
                    </a:lnTo>
                    <a:lnTo>
                      <a:pt x="24" y="47"/>
                    </a:lnTo>
                    <a:lnTo>
                      <a:pt x="31" y="47"/>
                    </a:lnTo>
                    <a:lnTo>
                      <a:pt x="29" y="53"/>
                    </a:lnTo>
                    <a:lnTo>
                      <a:pt x="24" y="59"/>
                    </a:lnTo>
                    <a:lnTo>
                      <a:pt x="17" y="65"/>
                    </a:lnTo>
                    <a:lnTo>
                      <a:pt x="9" y="70"/>
                    </a:lnTo>
                    <a:lnTo>
                      <a:pt x="13" y="70"/>
                    </a:lnTo>
                    <a:lnTo>
                      <a:pt x="18" y="72"/>
                    </a:lnTo>
                    <a:lnTo>
                      <a:pt x="23" y="73"/>
                    </a:lnTo>
                    <a:lnTo>
                      <a:pt x="28" y="75"/>
                    </a:lnTo>
                    <a:lnTo>
                      <a:pt x="29" y="78"/>
                    </a:lnTo>
                    <a:lnTo>
                      <a:pt x="29" y="83"/>
                    </a:lnTo>
                    <a:lnTo>
                      <a:pt x="28" y="88"/>
                    </a:lnTo>
                    <a:lnTo>
                      <a:pt x="24" y="91"/>
                    </a:lnTo>
                    <a:lnTo>
                      <a:pt x="18" y="93"/>
                    </a:lnTo>
                    <a:lnTo>
                      <a:pt x="12" y="97"/>
                    </a:lnTo>
                    <a:lnTo>
                      <a:pt x="6" y="103"/>
                    </a:lnTo>
                    <a:lnTo>
                      <a:pt x="0" y="111"/>
                    </a:lnTo>
                    <a:lnTo>
                      <a:pt x="3" y="108"/>
                    </a:lnTo>
                    <a:lnTo>
                      <a:pt x="9" y="107"/>
                    </a:lnTo>
                    <a:lnTo>
                      <a:pt x="15" y="106"/>
                    </a:lnTo>
                    <a:lnTo>
                      <a:pt x="21" y="107"/>
                    </a:lnTo>
                    <a:lnTo>
                      <a:pt x="15" y="116"/>
                    </a:lnTo>
                    <a:lnTo>
                      <a:pt x="12" y="129"/>
                    </a:lnTo>
                    <a:lnTo>
                      <a:pt x="9" y="143"/>
                    </a:lnTo>
                    <a:lnTo>
                      <a:pt x="8" y="158"/>
                    </a:lnTo>
                    <a:lnTo>
                      <a:pt x="10" y="151"/>
                    </a:lnTo>
                    <a:lnTo>
                      <a:pt x="15" y="144"/>
                    </a:lnTo>
                    <a:lnTo>
                      <a:pt x="21" y="137"/>
                    </a:lnTo>
                    <a:lnTo>
                      <a:pt x="26" y="133"/>
                    </a:lnTo>
                    <a:lnTo>
                      <a:pt x="28" y="150"/>
                    </a:lnTo>
                    <a:lnTo>
                      <a:pt x="21" y="162"/>
                    </a:lnTo>
                    <a:lnTo>
                      <a:pt x="14" y="175"/>
                    </a:lnTo>
                    <a:lnTo>
                      <a:pt x="10" y="190"/>
                    </a:lnTo>
                    <a:lnTo>
                      <a:pt x="14" y="187"/>
                    </a:lnTo>
                    <a:lnTo>
                      <a:pt x="22" y="184"/>
                    </a:lnTo>
                    <a:lnTo>
                      <a:pt x="30" y="183"/>
                    </a:lnTo>
                    <a:lnTo>
                      <a:pt x="37" y="183"/>
                    </a:lnTo>
                    <a:lnTo>
                      <a:pt x="35" y="193"/>
                    </a:lnTo>
                    <a:lnTo>
                      <a:pt x="35" y="205"/>
                    </a:lnTo>
                    <a:lnTo>
                      <a:pt x="37" y="218"/>
                    </a:lnTo>
                    <a:lnTo>
                      <a:pt x="41" y="228"/>
                    </a:lnTo>
                    <a:lnTo>
                      <a:pt x="43" y="221"/>
                    </a:lnTo>
                    <a:lnTo>
                      <a:pt x="47" y="215"/>
                    </a:lnTo>
                    <a:lnTo>
                      <a:pt x="53" y="212"/>
                    </a:lnTo>
                    <a:lnTo>
                      <a:pt x="60" y="212"/>
                    </a:lnTo>
                    <a:lnTo>
                      <a:pt x="62" y="218"/>
                    </a:lnTo>
                    <a:lnTo>
                      <a:pt x="63" y="226"/>
                    </a:lnTo>
                    <a:lnTo>
                      <a:pt x="64" y="235"/>
                    </a:lnTo>
                    <a:lnTo>
                      <a:pt x="64" y="244"/>
                    </a:lnTo>
                    <a:lnTo>
                      <a:pt x="68" y="243"/>
                    </a:lnTo>
                    <a:lnTo>
                      <a:pt x="70" y="243"/>
                    </a:lnTo>
                    <a:lnTo>
                      <a:pt x="73" y="241"/>
                    </a:lnTo>
                    <a:lnTo>
                      <a:pt x="75" y="237"/>
                    </a:lnTo>
                    <a:lnTo>
                      <a:pt x="76" y="244"/>
                    </a:lnTo>
                    <a:lnTo>
                      <a:pt x="74" y="251"/>
                    </a:lnTo>
                    <a:lnTo>
                      <a:pt x="69" y="258"/>
                    </a:lnTo>
                    <a:lnTo>
                      <a:pt x="62" y="262"/>
                    </a:lnTo>
                    <a:lnTo>
                      <a:pt x="73" y="265"/>
                    </a:lnTo>
                    <a:lnTo>
                      <a:pt x="82" y="264"/>
                    </a:lnTo>
                    <a:lnTo>
                      <a:pt x="87" y="260"/>
                    </a:lnTo>
                    <a:lnTo>
                      <a:pt x="90" y="254"/>
                    </a:lnTo>
                    <a:lnTo>
                      <a:pt x="92" y="260"/>
                    </a:lnTo>
                    <a:lnTo>
                      <a:pt x="94" y="266"/>
                    </a:lnTo>
                    <a:lnTo>
                      <a:pt x="94" y="273"/>
                    </a:lnTo>
                    <a:lnTo>
                      <a:pt x="94" y="279"/>
                    </a:lnTo>
                    <a:lnTo>
                      <a:pt x="101" y="277"/>
                    </a:lnTo>
                    <a:lnTo>
                      <a:pt x="105" y="274"/>
                    </a:lnTo>
                    <a:lnTo>
                      <a:pt x="108" y="269"/>
                    </a:lnTo>
                    <a:lnTo>
                      <a:pt x="112" y="268"/>
                    </a:lnTo>
                    <a:lnTo>
                      <a:pt x="117" y="274"/>
                    </a:lnTo>
                    <a:lnTo>
                      <a:pt x="117" y="287"/>
                    </a:lnTo>
                    <a:lnTo>
                      <a:pt x="117" y="300"/>
                    </a:lnTo>
                    <a:lnTo>
                      <a:pt x="122" y="310"/>
                    </a:lnTo>
                    <a:lnTo>
                      <a:pt x="123" y="296"/>
                    </a:lnTo>
                    <a:lnTo>
                      <a:pt x="129" y="291"/>
                    </a:lnTo>
                    <a:lnTo>
                      <a:pt x="135" y="296"/>
                    </a:lnTo>
                    <a:lnTo>
                      <a:pt x="139" y="307"/>
                    </a:lnTo>
                    <a:lnTo>
                      <a:pt x="149" y="307"/>
                    </a:lnTo>
                    <a:lnTo>
                      <a:pt x="152" y="317"/>
                    </a:lnTo>
                    <a:lnTo>
                      <a:pt x="151" y="329"/>
                    </a:lnTo>
                    <a:lnTo>
                      <a:pt x="150" y="335"/>
                    </a:lnTo>
                    <a:lnTo>
                      <a:pt x="161" y="333"/>
                    </a:lnTo>
                    <a:lnTo>
                      <a:pt x="168" y="338"/>
                    </a:lnTo>
                    <a:lnTo>
                      <a:pt x="168" y="348"/>
                    </a:lnTo>
                    <a:lnTo>
                      <a:pt x="161" y="358"/>
                    </a:lnTo>
                    <a:lnTo>
                      <a:pt x="163" y="358"/>
                    </a:lnTo>
                    <a:lnTo>
                      <a:pt x="168" y="358"/>
                    </a:lnTo>
                    <a:lnTo>
                      <a:pt x="175" y="358"/>
                    </a:lnTo>
                    <a:lnTo>
                      <a:pt x="183" y="358"/>
                    </a:lnTo>
                    <a:lnTo>
                      <a:pt x="191" y="359"/>
                    </a:lnTo>
                    <a:lnTo>
                      <a:pt x="196" y="361"/>
                    </a:lnTo>
                    <a:lnTo>
                      <a:pt x="199" y="366"/>
                    </a:lnTo>
                    <a:lnTo>
                      <a:pt x="197" y="372"/>
                    </a:lnTo>
                    <a:lnTo>
                      <a:pt x="201" y="372"/>
                    </a:lnTo>
                    <a:lnTo>
                      <a:pt x="206" y="371"/>
                    </a:lnTo>
                    <a:lnTo>
                      <a:pt x="208" y="367"/>
                    </a:lnTo>
                    <a:lnTo>
                      <a:pt x="211" y="363"/>
                    </a:lnTo>
                    <a:lnTo>
                      <a:pt x="212" y="369"/>
                    </a:lnTo>
                    <a:lnTo>
                      <a:pt x="211" y="375"/>
                    </a:lnTo>
                    <a:lnTo>
                      <a:pt x="206" y="382"/>
                    </a:lnTo>
                    <a:lnTo>
                      <a:pt x="199" y="389"/>
                    </a:lnTo>
                    <a:lnTo>
                      <a:pt x="207" y="388"/>
                    </a:lnTo>
                    <a:lnTo>
                      <a:pt x="214" y="388"/>
                    </a:lnTo>
                    <a:lnTo>
                      <a:pt x="220" y="390"/>
                    </a:lnTo>
                    <a:lnTo>
                      <a:pt x="226" y="394"/>
                    </a:lnTo>
                    <a:lnTo>
                      <a:pt x="229" y="398"/>
                    </a:lnTo>
                    <a:lnTo>
                      <a:pt x="233" y="404"/>
                    </a:lnTo>
                    <a:lnTo>
                      <a:pt x="234" y="411"/>
                    </a:lnTo>
                    <a:lnTo>
                      <a:pt x="234" y="418"/>
                    </a:lnTo>
                    <a:lnTo>
                      <a:pt x="242" y="414"/>
                    </a:lnTo>
                    <a:lnTo>
                      <a:pt x="244" y="419"/>
                    </a:lnTo>
                    <a:lnTo>
                      <a:pt x="242" y="427"/>
                    </a:lnTo>
                    <a:lnTo>
                      <a:pt x="235" y="436"/>
                    </a:lnTo>
                    <a:lnTo>
                      <a:pt x="245" y="433"/>
                    </a:lnTo>
                    <a:lnTo>
                      <a:pt x="257" y="432"/>
                    </a:lnTo>
                    <a:lnTo>
                      <a:pt x="268" y="433"/>
                    </a:lnTo>
                    <a:lnTo>
                      <a:pt x="280" y="435"/>
                    </a:lnTo>
                    <a:lnTo>
                      <a:pt x="289" y="438"/>
                    </a:lnTo>
                    <a:lnTo>
                      <a:pt x="297" y="441"/>
                    </a:lnTo>
                    <a:lnTo>
                      <a:pt x="302" y="443"/>
                    </a:lnTo>
                    <a:lnTo>
                      <a:pt x="304" y="444"/>
                    </a:lnTo>
                    <a:lnTo>
                      <a:pt x="306" y="440"/>
                    </a:lnTo>
                    <a:lnTo>
                      <a:pt x="311" y="438"/>
                    </a:lnTo>
                    <a:lnTo>
                      <a:pt x="317" y="440"/>
                    </a:lnTo>
                    <a:lnTo>
                      <a:pt x="323" y="442"/>
                    </a:lnTo>
                    <a:lnTo>
                      <a:pt x="329" y="447"/>
                    </a:lnTo>
                    <a:lnTo>
                      <a:pt x="334" y="450"/>
                    </a:lnTo>
                    <a:lnTo>
                      <a:pt x="337" y="452"/>
                    </a:lnTo>
                    <a:lnTo>
                      <a:pt x="338" y="453"/>
                    </a:lnTo>
                    <a:lnTo>
                      <a:pt x="348" y="441"/>
                    </a:lnTo>
                    <a:lnTo>
                      <a:pt x="355" y="433"/>
                    </a:lnTo>
                    <a:lnTo>
                      <a:pt x="360" y="430"/>
                    </a:lnTo>
                    <a:lnTo>
                      <a:pt x="364" y="430"/>
                    </a:lnTo>
                    <a:lnTo>
                      <a:pt x="366" y="435"/>
                    </a:lnTo>
                    <a:lnTo>
                      <a:pt x="365" y="440"/>
                    </a:lnTo>
                    <a:lnTo>
                      <a:pt x="364" y="445"/>
                    </a:lnTo>
                    <a:lnTo>
                      <a:pt x="359" y="450"/>
                    </a:lnTo>
                    <a:lnTo>
                      <a:pt x="363" y="449"/>
                    </a:lnTo>
                    <a:lnTo>
                      <a:pt x="373" y="445"/>
                    </a:lnTo>
                    <a:lnTo>
                      <a:pt x="383" y="444"/>
                    </a:lnTo>
                    <a:lnTo>
                      <a:pt x="393" y="447"/>
                    </a:lnTo>
                    <a:lnTo>
                      <a:pt x="408" y="472"/>
                    </a:lnTo>
                    <a:lnTo>
                      <a:pt x="408" y="482"/>
                    </a:lnTo>
                    <a:lnTo>
                      <a:pt x="412" y="479"/>
                    </a:lnTo>
                    <a:lnTo>
                      <a:pt x="424" y="474"/>
                    </a:lnTo>
                    <a:lnTo>
                      <a:pt x="434" y="471"/>
                    </a:lnTo>
                    <a:lnTo>
                      <a:pt x="439" y="476"/>
                    </a:lnTo>
                    <a:lnTo>
                      <a:pt x="440" y="475"/>
                    </a:lnTo>
                    <a:lnTo>
                      <a:pt x="444" y="473"/>
                    </a:lnTo>
                    <a:lnTo>
                      <a:pt x="449" y="470"/>
                    </a:lnTo>
                    <a:lnTo>
                      <a:pt x="456" y="466"/>
                    </a:lnTo>
                    <a:lnTo>
                      <a:pt x="463" y="464"/>
                    </a:lnTo>
                    <a:lnTo>
                      <a:pt x="469" y="461"/>
                    </a:lnTo>
                    <a:lnTo>
                      <a:pt x="473" y="463"/>
                    </a:lnTo>
                    <a:lnTo>
                      <a:pt x="477" y="465"/>
                    </a:lnTo>
                    <a:lnTo>
                      <a:pt x="479" y="464"/>
                    </a:lnTo>
                    <a:lnTo>
                      <a:pt x="484" y="461"/>
                    </a:lnTo>
                    <a:lnTo>
                      <a:pt x="489" y="458"/>
                    </a:lnTo>
                    <a:lnTo>
                      <a:pt x="494" y="453"/>
                    </a:lnTo>
                    <a:lnTo>
                      <a:pt x="496" y="455"/>
                    </a:lnTo>
                    <a:lnTo>
                      <a:pt x="500" y="459"/>
                    </a:lnTo>
                    <a:lnTo>
                      <a:pt x="504" y="465"/>
                    </a:lnTo>
                    <a:lnTo>
                      <a:pt x="508" y="470"/>
                    </a:lnTo>
                    <a:lnTo>
                      <a:pt x="512" y="461"/>
                    </a:lnTo>
                    <a:lnTo>
                      <a:pt x="518" y="457"/>
                    </a:lnTo>
                    <a:lnTo>
                      <a:pt x="525" y="456"/>
                    </a:lnTo>
                    <a:lnTo>
                      <a:pt x="534" y="456"/>
                    </a:lnTo>
                    <a:lnTo>
                      <a:pt x="535" y="459"/>
                    </a:lnTo>
                    <a:lnTo>
                      <a:pt x="538" y="465"/>
                    </a:lnTo>
                    <a:lnTo>
                      <a:pt x="541" y="470"/>
                    </a:lnTo>
                    <a:lnTo>
                      <a:pt x="542" y="472"/>
                    </a:lnTo>
                    <a:lnTo>
                      <a:pt x="543" y="464"/>
                    </a:lnTo>
                    <a:lnTo>
                      <a:pt x="548" y="459"/>
                    </a:lnTo>
                    <a:lnTo>
                      <a:pt x="554" y="457"/>
                    </a:lnTo>
                    <a:lnTo>
                      <a:pt x="561" y="456"/>
                    </a:lnTo>
                    <a:lnTo>
                      <a:pt x="568" y="458"/>
                    </a:lnTo>
                    <a:lnTo>
                      <a:pt x="572" y="463"/>
                    </a:lnTo>
                    <a:lnTo>
                      <a:pt x="574" y="471"/>
                    </a:lnTo>
                    <a:lnTo>
                      <a:pt x="573" y="480"/>
                    </a:lnTo>
                    <a:lnTo>
                      <a:pt x="577" y="476"/>
                    </a:lnTo>
                    <a:lnTo>
                      <a:pt x="580" y="473"/>
                    </a:lnTo>
                    <a:lnTo>
                      <a:pt x="584" y="470"/>
                    </a:lnTo>
                    <a:lnTo>
                      <a:pt x="587" y="46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03" name="Freeform 19"/>
              <p:cNvSpPr>
                <a:spLocks/>
              </p:cNvSpPr>
              <p:nvPr/>
            </p:nvSpPr>
            <p:spPr bwMode="auto">
              <a:xfrm>
                <a:off x="2224" y="2037"/>
                <a:ext cx="131" cy="268"/>
              </a:xfrm>
              <a:custGeom>
                <a:avLst/>
                <a:gdLst>
                  <a:gd name="T0" fmla="*/ 80 w 260"/>
                  <a:gd name="T1" fmla="*/ 268 h 534"/>
                  <a:gd name="T2" fmla="*/ 85 w 260"/>
                  <a:gd name="T3" fmla="*/ 251 h 534"/>
                  <a:gd name="T4" fmla="*/ 102 w 260"/>
                  <a:gd name="T5" fmla="*/ 246 h 534"/>
                  <a:gd name="T6" fmla="*/ 109 w 260"/>
                  <a:gd name="T7" fmla="*/ 236 h 534"/>
                  <a:gd name="T8" fmla="*/ 117 w 260"/>
                  <a:gd name="T9" fmla="*/ 230 h 534"/>
                  <a:gd name="T10" fmla="*/ 111 w 260"/>
                  <a:gd name="T11" fmla="*/ 221 h 534"/>
                  <a:gd name="T12" fmla="*/ 128 w 260"/>
                  <a:gd name="T13" fmla="*/ 207 h 534"/>
                  <a:gd name="T14" fmla="*/ 115 w 260"/>
                  <a:gd name="T15" fmla="*/ 206 h 534"/>
                  <a:gd name="T16" fmla="*/ 122 w 260"/>
                  <a:gd name="T17" fmla="*/ 200 h 534"/>
                  <a:gd name="T18" fmla="*/ 121 w 260"/>
                  <a:gd name="T19" fmla="*/ 191 h 534"/>
                  <a:gd name="T20" fmla="*/ 128 w 260"/>
                  <a:gd name="T21" fmla="*/ 194 h 534"/>
                  <a:gd name="T22" fmla="*/ 126 w 260"/>
                  <a:gd name="T23" fmla="*/ 179 h 534"/>
                  <a:gd name="T24" fmla="*/ 126 w 260"/>
                  <a:gd name="T25" fmla="*/ 167 h 534"/>
                  <a:gd name="T26" fmla="*/ 131 w 260"/>
                  <a:gd name="T27" fmla="*/ 149 h 534"/>
                  <a:gd name="T28" fmla="*/ 122 w 260"/>
                  <a:gd name="T29" fmla="*/ 133 h 534"/>
                  <a:gd name="T30" fmla="*/ 115 w 260"/>
                  <a:gd name="T31" fmla="*/ 118 h 534"/>
                  <a:gd name="T32" fmla="*/ 116 w 260"/>
                  <a:gd name="T33" fmla="*/ 113 h 534"/>
                  <a:gd name="T34" fmla="*/ 112 w 260"/>
                  <a:gd name="T35" fmla="*/ 102 h 534"/>
                  <a:gd name="T36" fmla="*/ 103 w 260"/>
                  <a:gd name="T37" fmla="*/ 96 h 534"/>
                  <a:gd name="T38" fmla="*/ 93 w 260"/>
                  <a:gd name="T39" fmla="*/ 81 h 534"/>
                  <a:gd name="T40" fmla="*/ 99 w 260"/>
                  <a:gd name="T41" fmla="*/ 77 h 534"/>
                  <a:gd name="T42" fmla="*/ 93 w 260"/>
                  <a:gd name="T43" fmla="*/ 69 h 534"/>
                  <a:gd name="T44" fmla="*/ 83 w 260"/>
                  <a:gd name="T45" fmla="*/ 61 h 534"/>
                  <a:gd name="T46" fmla="*/ 89 w 260"/>
                  <a:gd name="T47" fmla="*/ 56 h 534"/>
                  <a:gd name="T48" fmla="*/ 82 w 260"/>
                  <a:gd name="T49" fmla="*/ 50 h 534"/>
                  <a:gd name="T50" fmla="*/ 74 w 260"/>
                  <a:gd name="T51" fmla="*/ 49 h 534"/>
                  <a:gd name="T52" fmla="*/ 60 w 260"/>
                  <a:gd name="T53" fmla="*/ 49 h 534"/>
                  <a:gd name="T54" fmla="*/ 69 w 260"/>
                  <a:gd name="T55" fmla="*/ 40 h 534"/>
                  <a:gd name="T56" fmla="*/ 63 w 260"/>
                  <a:gd name="T57" fmla="*/ 30 h 534"/>
                  <a:gd name="T58" fmla="*/ 51 w 260"/>
                  <a:gd name="T59" fmla="*/ 24 h 534"/>
                  <a:gd name="T60" fmla="*/ 59 w 260"/>
                  <a:gd name="T61" fmla="*/ 18 h 534"/>
                  <a:gd name="T62" fmla="*/ 47 w 260"/>
                  <a:gd name="T63" fmla="*/ 12 h 534"/>
                  <a:gd name="T64" fmla="*/ 38 w 260"/>
                  <a:gd name="T65" fmla="*/ 8 h 534"/>
                  <a:gd name="T66" fmla="*/ 25 w 260"/>
                  <a:gd name="T67" fmla="*/ 13 h 534"/>
                  <a:gd name="T68" fmla="*/ 28 w 260"/>
                  <a:gd name="T69" fmla="*/ 3 h 534"/>
                  <a:gd name="T70" fmla="*/ 15 w 260"/>
                  <a:gd name="T71" fmla="*/ 7 h 534"/>
                  <a:gd name="T72" fmla="*/ 3 w 260"/>
                  <a:gd name="T73" fmla="*/ 16 h 534"/>
                  <a:gd name="T74" fmla="*/ 19 w 260"/>
                  <a:gd name="T75" fmla="*/ 22 h 534"/>
                  <a:gd name="T76" fmla="*/ 31 w 260"/>
                  <a:gd name="T77" fmla="*/ 28 h 534"/>
                  <a:gd name="T78" fmla="*/ 38 w 260"/>
                  <a:gd name="T79" fmla="*/ 28 h 534"/>
                  <a:gd name="T80" fmla="*/ 53 w 260"/>
                  <a:gd name="T81" fmla="*/ 41 h 534"/>
                  <a:gd name="T82" fmla="*/ 53 w 260"/>
                  <a:gd name="T83" fmla="*/ 53 h 534"/>
                  <a:gd name="T84" fmla="*/ 70 w 260"/>
                  <a:gd name="T85" fmla="*/ 64 h 534"/>
                  <a:gd name="T86" fmla="*/ 83 w 260"/>
                  <a:gd name="T87" fmla="*/ 78 h 534"/>
                  <a:gd name="T88" fmla="*/ 88 w 260"/>
                  <a:gd name="T89" fmla="*/ 98 h 534"/>
                  <a:gd name="T90" fmla="*/ 100 w 260"/>
                  <a:gd name="T91" fmla="*/ 121 h 534"/>
                  <a:gd name="T92" fmla="*/ 111 w 260"/>
                  <a:gd name="T93" fmla="*/ 133 h 534"/>
                  <a:gd name="T94" fmla="*/ 114 w 260"/>
                  <a:gd name="T95" fmla="*/ 166 h 534"/>
                  <a:gd name="T96" fmla="*/ 106 w 260"/>
                  <a:gd name="T97" fmla="*/ 186 h 534"/>
                  <a:gd name="T98" fmla="*/ 100 w 260"/>
                  <a:gd name="T99" fmla="*/ 211 h 534"/>
                  <a:gd name="T100" fmla="*/ 82 w 260"/>
                  <a:gd name="T101" fmla="*/ 232 h 534"/>
                  <a:gd name="T102" fmla="*/ 70 w 260"/>
                  <a:gd name="T103" fmla="*/ 240 h 534"/>
                  <a:gd name="T104" fmla="*/ 70 w 260"/>
                  <a:gd name="T105" fmla="*/ 250 h 5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60" h="534">
                    <a:moveTo>
                      <a:pt x="140" y="522"/>
                    </a:moveTo>
                    <a:lnTo>
                      <a:pt x="145" y="524"/>
                    </a:lnTo>
                    <a:lnTo>
                      <a:pt x="150" y="526"/>
                    </a:lnTo>
                    <a:lnTo>
                      <a:pt x="153" y="530"/>
                    </a:lnTo>
                    <a:lnTo>
                      <a:pt x="158" y="534"/>
                    </a:lnTo>
                    <a:lnTo>
                      <a:pt x="158" y="530"/>
                    </a:lnTo>
                    <a:lnTo>
                      <a:pt x="160" y="521"/>
                    </a:lnTo>
                    <a:lnTo>
                      <a:pt x="161" y="509"/>
                    </a:lnTo>
                    <a:lnTo>
                      <a:pt x="161" y="500"/>
                    </a:lnTo>
                    <a:lnTo>
                      <a:pt x="168" y="500"/>
                    </a:lnTo>
                    <a:lnTo>
                      <a:pt x="177" y="499"/>
                    </a:lnTo>
                    <a:lnTo>
                      <a:pt x="185" y="498"/>
                    </a:lnTo>
                    <a:lnTo>
                      <a:pt x="192" y="499"/>
                    </a:lnTo>
                    <a:lnTo>
                      <a:pt x="198" y="515"/>
                    </a:lnTo>
                    <a:lnTo>
                      <a:pt x="203" y="491"/>
                    </a:lnTo>
                    <a:lnTo>
                      <a:pt x="209" y="486"/>
                    </a:lnTo>
                    <a:lnTo>
                      <a:pt x="221" y="490"/>
                    </a:lnTo>
                    <a:lnTo>
                      <a:pt x="221" y="486"/>
                    </a:lnTo>
                    <a:lnTo>
                      <a:pt x="220" y="479"/>
                    </a:lnTo>
                    <a:lnTo>
                      <a:pt x="217" y="471"/>
                    </a:lnTo>
                    <a:lnTo>
                      <a:pt x="213" y="465"/>
                    </a:lnTo>
                    <a:lnTo>
                      <a:pt x="221" y="455"/>
                    </a:lnTo>
                    <a:lnTo>
                      <a:pt x="224" y="455"/>
                    </a:lnTo>
                    <a:lnTo>
                      <a:pt x="228" y="456"/>
                    </a:lnTo>
                    <a:lnTo>
                      <a:pt x="232" y="459"/>
                    </a:lnTo>
                    <a:lnTo>
                      <a:pt x="237" y="461"/>
                    </a:lnTo>
                    <a:lnTo>
                      <a:pt x="236" y="456"/>
                    </a:lnTo>
                    <a:lnTo>
                      <a:pt x="232" y="452"/>
                    </a:lnTo>
                    <a:lnTo>
                      <a:pt x="227" y="446"/>
                    </a:lnTo>
                    <a:lnTo>
                      <a:pt x="220" y="441"/>
                    </a:lnTo>
                    <a:lnTo>
                      <a:pt x="223" y="433"/>
                    </a:lnTo>
                    <a:lnTo>
                      <a:pt x="236" y="432"/>
                    </a:lnTo>
                    <a:lnTo>
                      <a:pt x="245" y="427"/>
                    </a:lnTo>
                    <a:lnTo>
                      <a:pt x="251" y="421"/>
                    </a:lnTo>
                    <a:lnTo>
                      <a:pt x="255" y="413"/>
                    </a:lnTo>
                    <a:lnTo>
                      <a:pt x="249" y="416"/>
                    </a:lnTo>
                    <a:lnTo>
                      <a:pt x="239" y="418"/>
                    </a:lnTo>
                    <a:lnTo>
                      <a:pt x="231" y="418"/>
                    </a:lnTo>
                    <a:lnTo>
                      <a:pt x="223" y="417"/>
                    </a:lnTo>
                    <a:lnTo>
                      <a:pt x="228" y="410"/>
                    </a:lnTo>
                    <a:lnTo>
                      <a:pt x="232" y="407"/>
                    </a:lnTo>
                    <a:lnTo>
                      <a:pt x="238" y="407"/>
                    </a:lnTo>
                    <a:lnTo>
                      <a:pt x="245" y="409"/>
                    </a:lnTo>
                    <a:lnTo>
                      <a:pt x="244" y="404"/>
                    </a:lnTo>
                    <a:lnTo>
                      <a:pt x="242" y="399"/>
                    </a:lnTo>
                    <a:lnTo>
                      <a:pt x="237" y="394"/>
                    </a:lnTo>
                    <a:lnTo>
                      <a:pt x="231" y="391"/>
                    </a:lnTo>
                    <a:lnTo>
                      <a:pt x="234" y="388"/>
                    </a:lnTo>
                    <a:lnTo>
                      <a:pt x="236" y="385"/>
                    </a:lnTo>
                    <a:lnTo>
                      <a:pt x="241" y="381"/>
                    </a:lnTo>
                    <a:lnTo>
                      <a:pt x="244" y="377"/>
                    </a:lnTo>
                    <a:lnTo>
                      <a:pt x="246" y="379"/>
                    </a:lnTo>
                    <a:lnTo>
                      <a:pt x="249" y="381"/>
                    </a:lnTo>
                    <a:lnTo>
                      <a:pt x="251" y="385"/>
                    </a:lnTo>
                    <a:lnTo>
                      <a:pt x="254" y="387"/>
                    </a:lnTo>
                    <a:lnTo>
                      <a:pt x="254" y="381"/>
                    </a:lnTo>
                    <a:lnTo>
                      <a:pt x="253" y="376"/>
                    </a:lnTo>
                    <a:lnTo>
                      <a:pt x="250" y="370"/>
                    </a:lnTo>
                    <a:lnTo>
                      <a:pt x="245" y="363"/>
                    </a:lnTo>
                    <a:lnTo>
                      <a:pt x="250" y="356"/>
                    </a:lnTo>
                    <a:lnTo>
                      <a:pt x="254" y="347"/>
                    </a:lnTo>
                    <a:lnTo>
                      <a:pt x="257" y="337"/>
                    </a:lnTo>
                    <a:lnTo>
                      <a:pt x="257" y="327"/>
                    </a:lnTo>
                    <a:lnTo>
                      <a:pt x="254" y="331"/>
                    </a:lnTo>
                    <a:lnTo>
                      <a:pt x="251" y="333"/>
                    </a:lnTo>
                    <a:lnTo>
                      <a:pt x="247" y="334"/>
                    </a:lnTo>
                    <a:lnTo>
                      <a:pt x="244" y="335"/>
                    </a:lnTo>
                    <a:lnTo>
                      <a:pt x="247" y="324"/>
                    </a:lnTo>
                    <a:lnTo>
                      <a:pt x="254" y="310"/>
                    </a:lnTo>
                    <a:lnTo>
                      <a:pt x="260" y="296"/>
                    </a:lnTo>
                    <a:lnTo>
                      <a:pt x="260" y="283"/>
                    </a:lnTo>
                    <a:lnTo>
                      <a:pt x="252" y="286"/>
                    </a:lnTo>
                    <a:lnTo>
                      <a:pt x="246" y="283"/>
                    </a:lnTo>
                    <a:lnTo>
                      <a:pt x="244" y="273"/>
                    </a:lnTo>
                    <a:lnTo>
                      <a:pt x="243" y="265"/>
                    </a:lnTo>
                    <a:lnTo>
                      <a:pt x="241" y="258"/>
                    </a:lnTo>
                    <a:lnTo>
                      <a:pt x="237" y="250"/>
                    </a:lnTo>
                    <a:lnTo>
                      <a:pt x="230" y="242"/>
                    </a:lnTo>
                    <a:lnTo>
                      <a:pt x="224" y="235"/>
                    </a:lnTo>
                    <a:lnTo>
                      <a:pt x="228" y="235"/>
                    </a:lnTo>
                    <a:lnTo>
                      <a:pt x="232" y="237"/>
                    </a:lnTo>
                    <a:lnTo>
                      <a:pt x="236" y="238"/>
                    </a:lnTo>
                    <a:lnTo>
                      <a:pt x="239" y="239"/>
                    </a:lnTo>
                    <a:lnTo>
                      <a:pt x="237" y="234"/>
                    </a:lnTo>
                    <a:lnTo>
                      <a:pt x="231" y="225"/>
                    </a:lnTo>
                    <a:lnTo>
                      <a:pt x="224" y="216"/>
                    </a:lnTo>
                    <a:lnTo>
                      <a:pt x="220" y="209"/>
                    </a:lnTo>
                    <a:lnTo>
                      <a:pt x="220" y="208"/>
                    </a:lnTo>
                    <a:lnTo>
                      <a:pt x="221" y="205"/>
                    </a:lnTo>
                    <a:lnTo>
                      <a:pt x="223" y="204"/>
                    </a:lnTo>
                    <a:lnTo>
                      <a:pt x="229" y="203"/>
                    </a:lnTo>
                    <a:lnTo>
                      <a:pt x="224" y="197"/>
                    </a:lnTo>
                    <a:lnTo>
                      <a:pt x="219" y="194"/>
                    </a:lnTo>
                    <a:lnTo>
                      <a:pt x="213" y="193"/>
                    </a:lnTo>
                    <a:lnTo>
                      <a:pt x="205" y="192"/>
                    </a:lnTo>
                    <a:lnTo>
                      <a:pt x="197" y="187"/>
                    </a:lnTo>
                    <a:lnTo>
                      <a:pt x="189" y="180"/>
                    </a:lnTo>
                    <a:lnTo>
                      <a:pt x="183" y="171"/>
                    </a:lnTo>
                    <a:lnTo>
                      <a:pt x="182" y="163"/>
                    </a:lnTo>
                    <a:lnTo>
                      <a:pt x="184" y="161"/>
                    </a:lnTo>
                    <a:lnTo>
                      <a:pt x="190" y="159"/>
                    </a:lnTo>
                    <a:lnTo>
                      <a:pt x="196" y="161"/>
                    </a:lnTo>
                    <a:lnTo>
                      <a:pt x="203" y="163"/>
                    </a:lnTo>
                    <a:lnTo>
                      <a:pt x="200" y="156"/>
                    </a:lnTo>
                    <a:lnTo>
                      <a:pt x="196" y="153"/>
                    </a:lnTo>
                    <a:lnTo>
                      <a:pt x="190" y="150"/>
                    </a:lnTo>
                    <a:lnTo>
                      <a:pt x="182" y="149"/>
                    </a:lnTo>
                    <a:lnTo>
                      <a:pt x="182" y="146"/>
                    </a:lnTo>
                    <a:lnTo>
                      <a:pt x="183" y="142"/>
                    </a:lnTo>
                    <a:lnTo>
                      <a:pt x="185" y="138"/>
                    </a:lnTo>
                    <a:lnTo>
                      <a:pt x="188" y="133"/>
                    </a:lnTo>
                    <a:lnTo>
                      <a:pt x="184" y="130"/>
                    </a:lnTo>
                    <a:lnTo>
                      <a:pt x="178" y="127"/>
                    </a:lnTo>
                    <a:lnTo>
                      <a:pt x="170" y="124"/>
                    </a:lnTo>
                    <a:lnTo>
                      <a:pt x="165" y="121"/>
                    </a:lnTo>
                    <a:lnTo>
                      <a:pt x="167" y="119"/>
                    </a:lnTo>
                    <a:lnTo>
                      <a:pt x="170" y="117"/>
                    </a:lnTo>
                    <a:lnTo>
                      <a:pt x="175" y="116"/>
                    </a:lnTo>
                    <a:lnTo>
                      <a:pt x="180" y="113"/>
                    </a:lnTo>
                    <a:lnTo>
                      <a:pt x="176" y="112"/>
                    </a:lnTo>
                    <a:lnTo>
                      <a:pt x="170" y="111"/>
                    </a:lnTo>
                    <a:lnTo>
                      <a:pt x="162" y="111"/>
                    </a:lnTo>
                    <a:lnTo>
                      <a:pt x="156" y="111"/>
                    </a:lnTo>
                    <a:lnTo>
                      <a:pt x="161" y="107"/>
                    </a:lnTo>
                    <a:lnTo>
                      <a:pt x="162" y="100"/>
                    </a:lnTo>
                    <a:lnTo>
                      <a:pt x="161" y="94"/>
                    </a:lnTo>
                    <a:lnTo>
                      <a:pt x="159" y="89"/>
                    </a:lnTo>
                    <a:lnTo>
                      <a:pt x="155" y="93"/>
                    </a:lnTo>
                    <a:lnTo>
                      <a:pt x="151" y="95"/>
                    </a:lnTo>
                    <a:lnTo>
                      <a:pt x="146" y="97"/>
                    </a:lnTo>
                    <a:lnTo>
                      <a:pt x="142" y="98"/>
                    </a:lnTo>
                    <a:lnTo>
                      <a:pt x="136" y="98"/>
                    </a:lnTo>
                    <a:lnTo>
                      <a:pt x="130" y="98"/>
                    </a:lnTo>
                    <a:lnTo>
                      <a:pt x="125" y="98"/>
                    </a:lnTo>
                    <a:lnTo>
                      <a:pt x="120" y="97"/>
                    </a:lnTo>
                    <a:lnTo>
                      <a:pt x="122" y="94"/>
                    </a:lnTo>
                    <a:lnTo>
                      <a:pt x="127" y="90"/>
                    </a:lnTo>
                    <a:lnTo>
                      <a:pt x="132" y="87"/>
                    </a:lnTo>
                    <a:lnTo>
                      <a:pt x="140" y="85"/>
                    </a:lnTo>
                    <a:lnTo>
                      <a:pt x="136" y="79"/>
                    </a:lnTo>
                    <a:lnTo>
                      <a:pt x="130" y="75"/>
                    </a:lnTo>
                    <a:lnTo>
                      <a:pt x="122" y="74"/>
                    </a:lnTo>
                    <a:lnTo>
                      <a:pt x="113" y="74"/>
                    </a:lnTo>
                    <a:lnTo>
                      <a:pt x="120" y="67"/>
                    </a:lnTo>
                    <a:lnTo>
                      <a:pt x="125" y="59"/>
                    </a:lnTo>
                    <a:lnTo>
                      <a:pt x="129" y="52"/>
                    </a:lnTo>
                    <a:lnTo>
                      <a:pt x="130" y="46"/>
                    </a:lnTo>
                    <a:lnTo>
                      <a:pt x="121" y="49"/>
                    </a:lnTo>
                    <a:lnTo>
                      <a:pt x="110" y="49"/>
                    </a:lnTo>
                    <a:lnTo>
                      <a:pt x="101" y="48"/>
                    </a:lnTo>
                    <a:lnTo>
                      <a:pt x="98" y="46"/>
                    </a:lnTo>
                    <a:lnTo>
                      <a:pt x="100" y="43"/>
                    </a:lnTo>
                    <a:lnTo>
                      <a:pt x="105" y="41"/>
                    </a:lnTo>
                    <a:lnTo>
                      <a:pt x="110" y="38"/>
                    </a:lnTo>
                    <a:lnTo>
                      <a:pt x="117" y="36"/>
                    </a:lnTo>
                    <a:lnTo>
                      <a:pt x="114" y="33"/>
                    </a:lnTo>
                    <a:lnTo>
                      <a:pt x="109" y="29"/>
                    </a:lnTo>
                    <a:lnTo>
                      <a:pt x="105" y="27"/>
                    </a:lnTo>
                    <a:lnTo>
                      <a:pt x="99" y="25"/>
                    </a:lnTo>
                    <a:lnTo>
                      <a:pt x="93" y="24"/>
                    </a:lnTo>
                    <a:lnTo>
                      <a:pt x="89" y="24"/>
                    </a:lnTo>
                    <a:lnTo>
                      <a:pt x="83" y="24"/>
                    </a:lnTo>
                    <a:lnTo>
                      <a:pt x="79" y="24"/>
                    </a:lnTo>
                    <a:lnTo>
                      <a:pt x="79" y="11"/>
                    </a:lnTo>
                    <a:lnTo>
                      <a:pt x="76" y="15"/>
                    </a:lnTo>
                    <a:lnTo>
                      <a:pt x="72" y="18"/>
                    </a:lnTo>
                    <a:lnTo>
                      <a:pt x="67" y="20"/>
                    </a:lnTo>
                    <a:lnTo>
                      <a:pt x="62" y="23"/>
                    </a:lnTo>
                    <a:lnTo>
                      <a:pt x="55" y="25"/>
                    </a:lnTo>
                    <a:lnTo>
                      <a:pt x="49" y="26"/>
                    </a:lnTo>
                    <a:lnTo>
                      <a:pt x="45" y="27"/>
                    </a:lnTo>
                    <a:lnTo>
                      <a:pt x="40" y="27"/>
                    </a:lnTo>
                    <a:lnTo>
                      <a:pt x="47" y="21"/>
                    </a:lnTo>
                    <a:lnTo>
                      <a:pt x="52" y="13"/>
                    </a:lnTo>
                    <a:lnTo>
                      <a:pt x="55" y="6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5" y="8"/>
                    </a:lnTo>
                    <a:lnTo>
                      <a:pt x="37" y="11"/>
                    </a:lnTo>
                    <a:lnTo>
                      <a:pt x="30" y="13"/>
                    </a:lnTo>
                    <a:lnTo>
                      <a:pt x="22" y="16"/>
                    </a:lnTo>
                    <a:lnTo>
                      <a:pt x="14" y="17"/>
                    </a:lnTo>
                    <a:lnTo>
                      <a:pt x="7" y="16"/>
                    </a:lnTo>
                    <a:lnTo>
                      <a:pt x="0" y="15"/>
                    </a:lnTo>
                    <a:lnTo>
                      <a:pt x="6" y="31"/>
                    </a:lnTo>
                    <a:lnTo>
                      <a:pt x="11" y="33"/>
                    </a:lnTo>
                    <a:lnTo>
                      <a:pt x="18" y="36"/>
                    </a:lnTo>
                    <a:lnTo>
                      <a:pt x="23" y="40"/>
                    </a:lnTo>
                    <a:lnTo>
                      <a:pt x="26" y="44"/>
                    </a:lnTo>
                    <a:lnTo>
                      <a:pt x="37" y="43"/>
                    </a:lnTo>
                    <a:lnTo>
                      <a:pt x="47" y="43"/>
                    </a:lnTo>
                    <a:lnTo>
                      <a:pt x="54" y="46"/>
                    </a:lnTo>
                    <a:lnTo>
                      <a:pt x="60" y="49"/>
                    </a:lnTo>
                    <a:lnTo>
                      <a:pt x="61" y="52"/>
                    </a:lnTo>
                    <a:lnTo>
                      <a:pt x="61" y="55"/>
                    </a:lnTo>
                    <a:lnTo>
                      <a:pt x="60" y="58"/>
                    </a:lnTo>
                    <a:lnTo>
                      <a:pt x="57" y="62"/>
                    </a:lnTo>
                    <a:lnTo>
                      <a:pt x="64" y="59"/>
                    </a:lnTo>
                    <a:lnTo>
                      <a:pt x="70" y="57"/>
                    </a:lnTo>
                    <a:lnTo>
                      <a:pt x="75" y="56"/>
                    </a:lnTo>
                    <a:lnTo>
                      <a:pt x="77" y="56"/>
                    </a:lnTo>
                    <a:lnTo>
                      <a:pt x="82" y="61"/>
                    </a:lnTo>
                    <a:lnTo>
                      <a:pt x="92" y="69"/>
                    </a:lnTo>
                    <a:lnTo>
                      <a:pt x="102" y="77"/>
                    </a:lnTo>
                    <a:lnTo>
                      <a:pt x="106" y="81"/>
                    </a:lnTo>
                    <a:lnTo>
                      <a:pt x="105" y="86"/>
                    </a:lnTo>
                    <a:lnTo>
                      <a:pt x="102" y="92"/>
                    </a:lnTo>
                    <a:lnTo>
                      <a:pt x="100" y="98"/>
                    </a:lnTo>
                    <a:lnTo>
                      <a:pt x="98" y="103"/>
                    </a:lnTo>
                    <a:lnTo>
                      <a:pt x="105" y="105"/>
                    </a:lnTo>
                    <a:lnTo>
                      <a:pt x="113" y="109"/>
                    </a:lnTo>
                    <a:lnTo>
                      <a:pt x="120" y="112"/>
                    </a:lnTo>
                    <a:lnTo>
                      <a:pt x="128" y="118"/>
                    </a:lnTo>
                    <a:lnTo>
                      <a:pt x="133" y="123"/>
                    </a:lnTo>
                    <a:lnTo>
                      <a:pt x="138" y="128"/>
                    </a:lnTo>
                    <a:lnTo>
                      <a:pt x="142" y="134"/>
                    </a:lnTo>
                    <a:lnTo>
                      <a:pt x="143" y="140"/>
                    </a:lnTo>
                    <a:lnTo>
                      <a:pt x="151" y="140"/>
                    </a:lnTo>
                    <a:lnTo>
                      <a:pt x="160" y="146"/>
                    </a:lnTo>
                    <a:lnTo>
                      <a:pt x="165" y="156"/>
                    </a:lnTo>
                    <a:lnTo>
                      <a:pt x="165" y="173"/>
                    </a:lnTo>
                    <a:lnTo>
                      <a:pt x="169" y="176"/>
                    </a:lnTo>
                    <a:lnTo>
                      <a:pt x="174" y="181"/>
                    </a:lnTo>
                    <a:lnTo>
                      <a:pt x="175" y="188"/>
                    </a:lnTo>
                    <a:lnTo>
                      <a:pt x="175" y="196"/>
                    </a:lnTo>
                    <a:lnTo>
                      <a:pt x="188" y="201"/>
                    </a:lnTo>
                    <a:lnTo>
                      <a:pt x="197" y="210"/>
                    </a:lnTo>
                    <a:lnTo>
                      <a:pt x="199" y="224"/>
                    </a:lnTo>
                    <a:lnTo>
                      <a:pt x="191" y="241"/>
                    </a:lnTo>
                    <a:lnTo>
                      <a:pt x="198" y="242"/>
                    </a:lnTo>
                    <a:lnTo>
                      <a:pt x="205" y="245"/>
                    </a:lnTo>
                    <a:lnTo>
                      <a:pt x="212" y="249"/>
                    </a:lnTo>
                    <a:lnTo>
                      <a:pt x="216" y="254"/>
                    </a:lnTo>
                    <a:lnTo>
                      <a:pt x="220" y="260"/>
                    </a:lnTo>
                    <a:lnTo>
                      <a:pt x="220" y="265"/>
                    </a:lnTo>
                    <a:lnTo>
                      <a:pt x="217" y="271"/>
                    </a:lnTo>
                    <a:lnTo>
                      <a:pt x="212" y="278"/>
                    </a:lnTo>
                    <a:lnTo>
                      <a:pt x="221" y="295"/>
                    </a:lnTo>
                    <a:lnTo>
                      <a:pt x="226" y="314"/>
                    </a:lnTo>
                    <a:lnTo>
                      <a:pt x="226" y="330"/>
                    </a:lnTo>
                    <a:lnTo>
                      <a:pt x="221" y="342"/>
                    </a:lnTo>
                    <a:lnTo>
                      <a:pt x="214" y="352"/>
                    </a:lnTo>
                    <a:lnTo>
                      <a:pt x="211" y="358"/>
                    </a:lnTo>
                    <a:lnTo>
                      <a:pt x="209" y="364"/>
                    </a:lnTo>
                    <a:lnTo>
                      <a:pt x="211" y="370"/>
                    </a:lnTo>
                    <a:lnTo>
                      <a:pt x="212" y="378"/>
                    </a:lnTo>
                    <a:lnTo>
                      <a:pt x="211" y="387"/>
                    </a:lnTo>
                    <a:lnTo>
                      <a:pt x="206" y="396"/>
                    </a:lnTo>
                    <a:lnTo>
                      <a:pt x="196" y="403"/>
                    </a:lnTo>
                    <a:lnTo>
                      <a:pt x="198" y="421"/>
                    </a:lnTo>
                    <a:lnTo>
                      <a:pt x="196" y="437"/>
                    </a:lnTo>
                    <a:lnTo>
                      <a:pt x="186" y="449"/>
                    </a:lnTo>
                    <a:lnTo>
                      <a:pt x="169" y="453"/>
                    </a:lnTo>
                    <a:lnTo>
                      <a:pt x="167" y="457"/>
                    </a:lnTo>
                    <a:lnTo>
                      <a:pt x="163" y="463"/>
                    </a:lnTo>
                    <a:lnTo>
                      <a:pt x="160" y="468"/>
                    </a:lnTo>
                    <a:lnTo>
                      <a:pt x="155" y="472"/>
                    </a:lnTo>
                    <a:lnTo>
                      <a:pt x="151" y="476"/>
                    </a:lnTo>
                    <a:lnTo>
                      <a:pt x="144" y="478"/>
                    </a:lnTo>
                    <a:lnTo>
                      <a:pt x="138" y="478"/>
                    </a:lnTo>
                    <a:lnTo>
                      <a:pt x="130" y="477"/>
                    </a:lnTo>
                    <a:lnTo>
                      <a:pt x="129" y="482"/>
                    </a:lnTo>
                    <a:lnTo>
                      <a:pt x="130" y="487"/>
                    </a:lnTo>
                    <a:lnTo>
                      <a:pt x="132" y="493"/>
                    </a:lnTo>
                    <a:lnTo>
                      <a:pt x="138" y="498"/>
                    </a:lnTo>
                    <a:lnTo>
                      <a:pt x="140" y="522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04" name="Freeform 20"/>
              <p:cNvSpPr>
                <a:spLocks/>
              </p:cNvSpPr>
              <p:nvPr/>
            </p:nvSpPr>
            <p:spPr bwMode="auto">
              <a:xfrm>
                <a:off x="1986" y="2051"/>
                <a:ext cx="40" cy="9"/>
              </a:xfrm>
              <a:custGeom>
                <a:avLst/>
                <a:gdLst>
                  <a:gd name="T0" fmla="*/ 37 w 82"/>
                  <a:gd name="T1" fmla="*/ 0 h 20"/>
                  <a:gd name="T2" fmla="*/ 38 w 82"/>
                  <a:gd name="T3" fmla="*/ 1 h 20"/>
                  <a:gd name="T4" fmla="*/ 39 w 82"/>
                  <a:gd name="T5" fmla="*/ 3 h 20"/>
                  <a:gd name="T6" fmla="*/ 40 w 82"/>
                  <a:gd name="T7" fmla="*/ 5 h 20"/>
                  <a:gd name="T8" fmla="*/ 40 w 82"/>
                  <a:gd name="T9" fmla="*/ 7 h 20"/>
                  <a:gd name="T10" fmla="*/ 35 w 82"/>
                  <a:gd name="T11" fmla="*/ 8 h 20"/>
                  <a:gd name="T12" fmla="*/ 29 w 82"/>
                  <a:gd name="T13" fmla="*/ 8 h 20"/>
                  <a:gd name="T14" fmla="*/ 23 w 82"/>
                  <a:gd name="T15" fmla="*/ 9 h 20"/>
                  <a:gd name="T16" fmla="*/ 18 w 82"/>
                  <a:gd name="T17" fmla="*/ 9 h 20"/>
                  <a:gd name="T18" fmla="*/ 11 w 82"/>
                  <a:gd name="T19" fmla="*/ 9 h 20"/>
                  <a:gd name="T20" fmla="*/ 6 w 82"/>
                  <a:gd name="T21" fmla="*/ 9 h 20"/>
                  <a:gd name="T22" fmla="*/ 2 w 82"/>
                  <a:gd name="T23" fmla="*/ 9 h 20"/>
                  <a:gd name="T24" fmla="*/ 0 w 82"/>
                  <a:gd name="T25" fmla="*/ 8 h 20"/>
                  <a:gd name="T26" fmla="*/ 2 w 82"/>
                  <a:gd name="T27" fmla="*/ 7 h 20"/>
                  <a:gd name="T28" fmla="*/ 6 w 82"/>
                  <a:gd name="T29" fmla="*/ 7 h 20"/>
                  <a:gd name="T30" fmla="*/ 11 w 82"/>
                  <a:gd name="T31" fmla="*/ 6 h 20"/>
                  <a:gd name="T32" fmla="*/ 17 w 82"/>
                  <a:gd name="T33" fmla="*/ 5 h 20"/>
                  <a:gd name="T34" fmla="*/ 23 w 82"/>
                  <a:gd name="T35" fmla="*/ 4 h 20"/>
                  <a:gd name="T36" fmla="*/ 29 w 82"/>
                  <a:gd name="T37" fmla="*/ 3 h 20"/>
                  <a:gd name="T38" fmla="*/ 33 w 82"/>
                  <a:gd name="T39" fmla="*/ 1 h 20"/>
                  <a:gd name="T40" fmla="*/ 37 w 82"/>
                  <a:gd name="T41" fmla="*/ 0 h 2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2" h="20">
                    <a:moveTo>
                      <a:pt x="76" y="0"/>
                    </a:moveTo>
                    <a:lnTo>
                      <a:pt x="77" y="2"/>
                    </a:lnTo>
                    <a:lnTo>
                      <a:pt x="80" y="6"/>
                    </a:lnTo>
                    <a:lnTo>
                      <a:pt x="81" y="12"/>
                    </a:lnTo>
                    <a:lnTo>
                      <a:pt x="82" y="16"/>
                    </a:lnTo>
                    <a:lnTo>
                      <a:pt x="72" y="17"/>
                    </a:lnTo>
                    <a:lnTo>
                      <a:pt x="60" y="18"/>
                    </a:lnTo>
                    <a:lnTo>
                      <a:pt x="48" y="20"/>
                    </a:lnTo>
                    <a:lnTo>
                      <a:pt x="36" y="20"/>
                    </a:lnTo>
                    <a:lnTo>
                      <a:pt x="23" y="20"/>
                    </a:lnTo>
                    <a:lnTo>
                      <a:pt x="13" y="20"/>
                    </a:lnTo>
                    <a:lnTo>
                      <a:pt x="5" y="20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3" y="15"/>
                    </a:lnTo>
                    <a:lnTo>
                      <a:pt x="23" y="13"/>
                    </a:lnTo>
                    <a:lnTo>
                      <a:pt x="35" y="12"/>
                    </a:lnTo>
                    <a:lnTo>
                      <a:pt x="47" y="9"/>
                    </a:lnTo>
                    <a:lnTo>
                      <a:pt x="59" y="7"/>
                    </a:lnTo>
                    <a:lnTo>
                      <a:pt x="68" y="3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205" name="Freeform 21"/>
              <p:cNvSpPr>
                <a:spLocks/>
              </p:cNvSpPr>
              <p:nvPr/>
            </p:nvSpPr>
            <p:spPr bwMode="auto">
              <a:xfrm>
                <a:off x="1968" y="2016"/>
                <a:ext cx="54" cy="40"/>
              </a:xfrm>
              <a:custGeom>
                <a:avLst/>
                <a:gdLst>
                  <a:gd name="T0" fmla="*/ 53 w 107"/>
                  <a:gd name="T1" fmla="*/ 29 h 81"/>
                  <a:gd name="T2" fmla="*/ 53 w 107"/>
                  <a:gd name="T3" fmla="*/ 27 h 81"/>
                  <a:gd name="T4" fmla="*/ 53 w 107"/>
                  <a:gd name="T5" fmla="*/ 26 h 81"/>
                  <a:gd name="T6" fmla="*/ 53 w 107"/>
                  <a:gd name="T7" fmla="*/ 24 h 81"/>
                  <a:gd name="T8" fmla="*/ 54 w 107"/>
                  <a:gd name="T9" fmla="*/ 23 h 81"/>
                  <a:gd name="T10" fmla="*/ 51 w 107"/>
                  <a:gd name="T11" fmla="*/ 24 h 81"/>
                  <a:gd name="T12" fmla="*/ 49 w 107"/>
                  <a:gd name="T13" fmla="*/ 23 h 81"/>
                  <a:gd name="T14" fmla="*/ 48 w 107"/>
                  <a:gd name="T15" fmla="*/ 19 h 81"/>
                  <a:gd name="T16" fmla="*/ 51 w 107"/>
                  <a:gd name="T17" fmla="*/ 11 h 81"/>
                  <a:gd name="T18" fmla="*/ 48 w 107"/>
                  <a:gd name="T19" fmla="*/ 7 h 81"/>
                  <a:gd name="T20" fmla="*/ 46 w 107"/>
                  <a:gd name="T21" fmla="*/ 4 h 81"/>
                  <a:gd name="T22" fmla="*/ 44 w 107"/>
                  <a:gd name="T23" fmla="*/ 1 h 81"/>
                  <a:gd name="T24" fmla="*/ 41 w 107"/>
                  <a:gd name="T25" fmla="*/ 0 h 81"/>
                  <a:gd name="T26" fmla="*/ 39 w 107"/>
                  <a:gd name="T27" fmla="*/ 1 h 81"/>
                  <a:gd name="T28" fmla="*/ 36 w 107"/>
                  <a:gd name="T29" fmla="*/ 4 h 81"/>
                  <a:gd name="T30" fmla="*/ 34 w 107"/>
                  <a:gd name="T31" fmla="*/ 6 h 81"/>
                  <a:gd name="T32" fmla="*/ 32 w 107"/>
                  <a:gd name="T33" fmla="*/ 8 h 81"/>
                  <a:gd name="T34" fmla="*/ 29 w 107"/>
                  <a:gd name="T35" fmla="*/ 11 h 81"/>
                  <a:gd name="T36" fmla="*/ 27 w 107"/>
                  <a:gd name="T37" fmla="*/ 13 h 81"/>
                  <a:gd name="T38" fmla="*/ 25 w 107"/>
                  <a:gd name="T39" fmla="*/ 15 h 81"/>
                  <a:gd name="T40" fmla="*/ 23 w 107"/>
                  <a:gd name="T41" fmla="*/ 17 h 81"/>
                  <a:gd name="T42" fmla="*/ 21 w 107"/>
                  <a:gd name="T43" fmla="*/ 19 h 81"/>
                  <a:gd name="T44" fmla="*/ 18 w 107"/>
                  <a:gd name="T45" fmla="*/ 21 h 81"/>
                  <a:gd name="T46" fmla="*/ 16 w 107"/>
                  <a:gd name="T47" fmla="*/ 23 h 81"/>
                  <a:gd name="T48" fmla="*/ 13 w 107"/>
                  <a:gd name="T49" fmla="*/ 25 h 81"/>
                  <a:gd name="T50" fmla="*/ 10 w 107"/>
                  <a:gd name="T51" fmla="*/ 27 h 81"/>
                  <a:gd name="T52" fmla="*/ 8 w 107"/>
                  <a:gd name="T53" fmla="*/ 28 h 81"/>
                  <a:gd name="T54" fmla="*/ 6 w 107"/>
                  <a:gd name="T55" fmla="*/ 30 h 81"/>
                  <a:gd name="T56" fmla="*/ 5 w 107"/>
                  <a:gd name="T57" fmla="*/ 30 h 81"/>
                  <a:gd name="T58" fmla="*/ 4 w 107"/>
                  <a:gd name="T59" fmla="*/ 32 h 81"/>
                  <a:gd name="T60" fmla="*/ 2 w 107"/>
                  <a:gd name="T61" fmla="*/ 35 h 81"/>
                  <a:gd name="T62" fmla="*/ 1 w 107"/>
                  <a:gd name="T63" fmla="*/ 38 h 81"/>
                  <a:gd name="T64" fmla="*/ 0 w 107"/>
                  <a:gd name="T65" fmla="*/ 40 h 81"/>
                  <a:gd name="T66" fmla="*/ 8 w 107"/>
                  <a:gd name="T67" fmla="*/ 40 h 81"/>
                  <a:gd name="T68" fmla="*/ 17 w 107"/>
                  <a:gd name="T69" fmla="*/ 40 h 81"/>
                  <a:gd name="T70" fmla="*/ 25 w 107"/>
                  <a:gd name="T71" fmla="*/ 39 h 81"/>
                  <a:gd name="T72" fmla="*/ 33 w 107"/>
                  <a:gd name="T73" fmla="*/ 37 h 81"/>
                  <a:gd name="T74" fmla="*/ 40 w 107"/>
                  <a:gd name="T75" fmla="*/ 35 h 81"/>
                  <a:gd name="T76" fmla="*/ 46 w 107"/>
                  <a:gd name="T77" fmla="*/ 33 h 81"/>
                  <a:gd name="T78" fmla="*/ 50 w 107"/>
                  <a:gd name="T79" fmla="*/ 31 h 81"/>
                  <a:gd name="T80" fmla="*/ 53 w 107"/>
                  <a:gd name="T81" fmla="*/ 29 h 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7" h="81">
                    <a:moveTo>
                      <a:pt x="106" y="59"/>
                    </a:moveTo>
                    <a:lnTo>
                      <a:pt x="106" y="55"/>
                    </a:lnTo>
                    <a:lnTo>
                      <a:pt x="106" y="52"/>
                    </a:lnTo>
                    <a:lnTo>
                      <a:pt x="106" y="49"/>
                    </a:lnTo>
                    <a:lnTo>
                      <a:pt x="107" y="47"/>
                    </a:lnTo>
                    <a:lnTo>
                      <a:pt x="102" y="48"/>
                    </a:lnTo>
                    <a:lnTo>
                      <a:pt x="97" y="46"/>
                    </a:lnTo>
                    <a:lnTo>
                      <a:pt x="96" y="39"/>
                    </a:lnTo>
                    <a:lnTo>
                      <a:pt x="101" y="22"/>
                    </a:lnTo>
                    <a:lnTo>
                      <a:pt x="96" y="15"/>
                    </a:lnTo>
                    <a:lnTo>
                      <a:pt x="92" y="9"/>
                    </a:lnTo>
                    <a:lnTo>
                      <a:pt x="87" y="3"/>
                    </a:lnTo>
                    <a:lnTo>
                      <a:pt x="82" y="0"/>
                    </a:lnTo>
                    <a:lnTo>
                      <a:pt x="78" y="3"/>
                    </a:lnTo>
                    <a:lnTo>
                      <a:pt x="72" y="8"/>
                    </a:lnTo>
                    <a:lnTo>
                      <a:pt x="68" y="13"/>
                    </a:lnTo>
                    <a:lnTo>
                      <a:pt x="63" y="17"/>
                    </a:lnTo>
                    <a:lnTo>
                      <a:pt x="57" y="22"/>
                    </a:lnTo>
                    <a:lnTo>
                      <a:pt x="54" y="26"/>
                    </a:lnTo>
                    <a:lnTo>
                      <a:pt x="49" y="30"/>
                    </a:lnTo>
                    <a:lnTo>
                      <a:pt x="46" y="35"/>
                    </a:lnTo>
                    <a:lnTo>
                      <a:pt x="41" y="38"/>
                    </a:lnTo>
                    <a:lnTo>
                      <a:pt x="36" y="43"/>
                    </a:lnTo>
                    <a:lnTo>
                      <a:pt x="31" y="46"/>
                    </a:lnTo>
                    <a:lnTo>
                      <a:pt x="25" y="51"/>
                    </a:lnTo>
                    <a:lnTo>
                      <a:pt x="20" y="54"/>
                    </a:lnTo>
                    <a:lnTo>
                      <a:pt x="16" y="56"/>
                    </a:lnTo>
                    <a:lnTo>
                      <a:pt x="12" y="60"/>
                    </a:lnTo>
                    <a:lnTo>
                      <a:pt x="10" y="61"/>
                    </a:lnTo>
                    <a:lnTo>
                      <a:pt x="7" y="64"/>
                    </a:lnTo>
                    <a:lnTo>
                      <a:pt x="3" y="70"/>
                    </a:lnTo>
                    <a:lnTo>
                      <a:pt x="1" y="76"/>
                    </a:lnTo>
                    <a:lnTo>
                      <a:pt x="0" y="81"/>
                    </a:lnTo>
                    <a:lnTo>
                      <a:pt x="16" y="81"/>
                    </a:lnTo>
                    <a:lnTo>
                      <a:pt x="33" y="81"/>
                    </a:lnTo>
                    <a:lnTo>
                      <a:pt x="49" y="78"/>
                    </a:lnTo>
                    <a:lnTo>
                      <a:pt x="65" y="75"/>
                    </a:lnTo>
                    <a:lnTo>
                      <a:pt x="79" y="71"/>
                    </a:lnTo>
                    <a:lnTo>
                      <a:pt x="91" y="67"/>
                    </a:lnTo>
                    <a:lnTo>
                      <a:pt x="100" y="63"/>
                    </a:lnTo>
                    <a:lnTo>
                      <a:pt x="106" y="59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181" name="Group 9"/>
            <p:cNvGrpSpPr>
              <a:grpSpLocks/>
            </p:cNvGrpSpPr>
            <p:nvPr/>
          </p:nvGrpSpPr>
          <p:grpSpPr bwMode="auto">
            <a:xfrm>
              <a:off x="2404883" y="2241922"/>
              <a:ext cx="365881" cy="344263"/>
              <a:chOff x="1968" y="1928"/>
              <a:chExt cx="387" cy="463"/>
            </a:xfrm>
          </p:grpSpPr>
          <p:sp>
            <p:nvSpPr>
              <p:cNvPr id="182" name="Freeform 10"/>
              <p:cNvSpPr>
                <a:spLocks/>
              </p:cNvSpPr>
              <p:nvPr/>
            </p:nvSpPr>
            <p:spPr bwMode="auto">
              <a:xfrm>
                <a:off x="2006" y="1948"/>
                <a:ext cx="331" cy="338"/>
              </a:xfrm>
              <a:custGeom>
                <a:avLst/>
                <a:gdLst>
                  <a:gd name="T0" fmla="*/ 3 w 662"/>
                  <a:gd name="T1" fmla="*/ 54 h 678"/>
                  <a:gd name="T2" fmla="*/ 16 w 662"/>
                  <a:gd name="T3" fmla="*/ 32 h 678"/>
                  <a:gd name="T4" fmla="*/ 32 w 662"/>
                  <a:gd name="T5" fmla="*/ 16 h 678"/>
                  <a:gd name="T6" fmla="*/ 44 w 662"/>
                  <a:gd name="T7" fmla="*/ 8 h 678"/>
                  <a:gd name="T8" fmla="*/ 62 w 662"/>
                  <a:gd name="T9" fmla="*/ 1 h 678"/>
                  <a:gd name="T10" fmla="*/ 80 w 662"/>
                  <a:gd name="T11" fmla="*/ 2 h 678"/>
                  <a:gd name="T12" fmla="*/ 103 w 662"/>
                  <a:gd name="T13" fmla="*/ 2 h 678"/>
                  <a:gd name="T14" fmla="*/ 120 w 662"/>
                  <a:gd name="T15" fmla="*/ 14 h 678"/>
                  <a:gd name="T16" fmla="*/ 134 w 662"/>
                  <a:gd name="T17" fmla="*/ 26 h 678"/>
                  <a:gd name="T18" fmla="*/ 148 w 662"/>
                  <a:gd name="T19" fmla="*/ 35 h 678"/>
                  <a:gd name="T20" fmla="*/ 150 w 662"/>
                  <a:gd name="T21" fmla="*/ 49 h 678"/>
                  <a:gd name="T22" fmla="*/ 162 w 662"/>
                  <a:gd name="T23" fmla="*/ 64 h 678"/>
                  <a:gd name="T24" fmla="*/ 167 w 662"/>
                  <a:gd name="T25" fmla="*/ 77 h 678"/>
                  <a:gd name="T26" fmla="*/ 180 w 662"/>
                  <a:gd name="T27" fmla="*/ 86 h 678"/>
                  <a:gd name="T28" fmla="*/ 184 w 662"/>
                  <a:gd name="T29" fmla="*/ 100 h 678"/>
                  <a:gd name="T30" fmla="*/ 196 w 662"/>
                  <a:gd name="T31" fmla="*/ 107 h 678"/>
                  <a:gd name="T32" fmla="*/ 208 w 662"/>
                  <a:gd name="T33" fmla="*/ 106 h 678"/>
                  <a:gd name="T34" fmla="*/ 221 w 662"/>
                  <a:gd name="T35" fmla="*/ 105 h 678"/>
                  <a:gd name="T36" fmla="*/ 237 w 662"/>
                  <a:gd name="T37" fmla="*/ 111 h 678"/>
                  <a:gd name="T38" fmla="*/ 249 w 662"/>
                  <a:gd name="T39" fmla="*/ 117 h 678"/>
                  <a:gd name="T40" fmla="*/ 256 w 662"/>
                  <a:gd name="T41" fmla="*/ 118 h 678"/>
                  <a:gd name="T42" fmla="*/ 271 w 662"/>
                  <a:gd name="T43" fmla="*/ 130 h 678"/>
                  <a:gd name="T44" fmla="*/ 271 w 662"/>
                  <a:gd name="T45" fmla="*/ 142 h 678"/>
                  <a:gd name="T46" fmla="*/ 287 w 662"/>
                  <a:gd name="T47" fmla="*/ 154 h 678"/>
                  <a:gd name="T48" fmla="*/ 301 w 662"/>
                  <a:gd name="T49" fmla="*/ 168 h 678"/>
                  <a:gd name="T50" fmla="*/ 306 w 662"/>
                  <a:gd name="T51" fmla="*/ 187 h 678"/>
                  <a:gd name="T52" fmla="*/ 317 w 662"/>
                  <a:gd name="T53" fmla="*/ 210 h 678"/>
                  <a:gd name="T54" fmla="*/ 328 w 662"/>
                  <a:gd name="T55" fmla="*/ 222 h 678"/>
                  <a:gd name="T56" fmla="*/ 331 w 662"/>
                  <a:gd name="T57" fmla="*/ 254 h 678"/>
                  <a:gd name="T58" fmla="*/ 324 w 662"/>
                  <a:gd name="T59" fmla="*/ 274 h 678"/>
                  <a:gd name="T60" fmla="*/ 317 w 662"/>
                  <a:gd name="T61" fmla="*/ 300 h 678"/>
                  <a:gd name="T62" fmla="*/ 300 w 662"/>
                  <a:gd name="T63" fmla="*/ 321 h 678"/>
                  <a:gd name="T64" fmla="*/ 287 w 662"/>
                  <a:gd name="T65" fmla="*/ 328 h 678"/>
                  <a:gd name="T66" fmla="*/ 287 w 662"/>
                  <a:gd name="T67" fmla="*/ 338 h 678"/>
                  <a:gd name="T68" fmla="*/ 271 w 662"/>
                  <a:gd name="T69" fmla="*/ 330 h 678"/>
                  <a:gd name="T70" fmla="*/ 258 w 662"/>
                  <a:gd name="T71" fmla="*/ 319 h 678"/>
                  <a:gd name="T72" fmla="*/ 239 w 662"/>
                  <a:gd name="T73" fmla="*/ 316 h 678"/>
                  <a:gd name="T74" fmla="*/ 240 w 662"/>
                  <a:gd name="T75" fmla="*/ 335 h 678"/>
                  <a:gd name="T76" fmla="*/ 218 w 662"/>
                  <a:gd name="T77" fmla="*/ 332 h 678"/>
                  <a:gd name="T78" fmla="*/ 203 w 662"/>
                  <a:gd name="T79" fmla="*/ 334 h 678"/>
                  <a:gd name="T80" fmla="*/ 189 w 662"/>
                  <a:gd name="T81" fmla="*/ 329 h 678"/>
                  <a:gd name="T82" fmla="*/ 174 w 662"/>
                  <a:gd name="T83" fmla="*/ 325 h 678"/>
                  <a:gd name="T84" fmla="*/ 161 w 662"/>
                  <a:gd name="T85" fmla="*/ 325 h 678"/>
                  <a:gd name="T86" fmla="*/ 145 w 662"/>
                  <a:gd name="T87" fmla="*/ 320 h 678"/>
                  <a:gd name="T88" fmla="*/ 127 w 662"/>
                  <a:gd name="T89" fmla="*/ 319 h 678"/>
                  <a:gd name="T90" fmla="*/ 101 w 662"/>
                  <a:gd name="T91" fmla="*/ 312 h 678"/>
                  <a:gd name="T92" fmla="*/ 90 w 662"/>
                  <a:gd name="T93" fmla="*/ 290 h 678"/>
                  <a:gd name="T94" fmla="*/ 73 w 662"/>
                  <a:gd name="T95" fmla="*/ 279 h 678"/>
                  <a:gd name="T96" fmla="*/ 57 w 662"/>
                  <a:gd name="T97" fmla="*/ 263 h 678"/>
                  <a:gd name="T98" fmla="*/ 41 w 662"/>
                  <a:gd name="T99" fmla="*/ 247 h 678"/>
                  <a:gd name="T100" fmla="*/ 31 w 662"/>
                  <a:gd name="T101" fmla="*/ 234 h 678"/>
                  <a:gd name="T102" fmla="*/ 20 w 662"/>
                  <a:gd name="T103" fmla="*/ 220 h 678"/>
                  <a:gd name="T104" fmla="*/ 6 w 662"/>
                  <a:gd name="T105" fmla="*/ 205 h 678"/>
                  <a:gd name="T106" fmla="*/ 0 w 662"/>
                  <a:gd name="T107" fmla="*/ 182 h 678"/>
                  <a:gd name="T108" fmla="*/ 1 w 662"/>
                  <a:gd name="T109" fmla="*/ 164 h 678"/>
                  <a:gd name="T110" fmla="*/ 14 w 662"/>
                  <a:gd name="T111" fmla="*/ 139 h 678"/>
                  <a:gd name="T112" fmla="*/ 13 w 662"/>
                  <a:gd name="T113" fmla="*/ 121 h 678"/>
                  <a:gd name="T114" fmla="*/ 19 w 662"/>
                  <a:gd name="T115" fmla="*/ 106 h 678"/>
                  <a:gd name="T116" fmla="*/ 16 w 662"/>
                  <a:gd name="T117" fmla="*/ 99 h 678"/>
                  <a:gd name="T118" fmla="*/ 16 w 662"/>
                  <a:gd name="T119" fmla="*/ 92 h 678"/>
                  <a:gd name="T120" fmla="*/ 10 w 662"/>
                  <a:gd name="T121" fmla="*/ 76 h 6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62" h="678">
                    <a:moveTo>
                      <a:pt x="6" y="137"/>
                    </a:moveTo>
                    <a:lnTo>
                      <a:pt x="3" y="130"/>
                    </a:lnTo>
                    <a:lnTo>
                      <a:pt x="2" y="124"/>
                    </a:lnTo>
                    <a:lnTo>
                      <a:pt x="2" y="116"/>
                    </a:lnTo>
                    <a:lnTo>
                      <a:pt x="5" y="108"/>
                    </a:lnTo>
                    <a:lnTo>
                      <a:pt x="15" y="104"/>
                    </a:lnTo>
                    <a:lnTo>
                      <a:pt x="10" y="92"/>
                    </a:lnTo>
                    <a:lnTo>
                      <a:pt x="11" y="81"/>
                    </a:lnTo>
                    <a:lnTo>
                      <a:pt x="18" y="70"/>
                    </a:lnTo>
                    <a:lnTo>
                      <a:pt x="32" y="65"/>
                    </a:lnTo>
                    <a:lnTo>
                      <a:pt x="31" y="53"/>
                    </a:lnTo>
                    <a:lnTo>
                      <a:pt x="36" y="44"/>
                    </a:lnTo>
                    <a:lnTo>
                      <a:pt x="46" y="37"/>
                    </a:lnTo>
                    <a:lnTo>
                      <a:pt x="61" y="37"/>
                    </a:lnTo>
                    <a:lnTo>
                      <a:pt x="64" y="32"/>
                    </a:lnTo>
                    <a:lnTo>
                      <a:pt x="68" y="28"/>
                    </a:lnTo>
                    <a:lnTo>
                      <a:pt x="72" y="23"/>
                    </a:lnTo>
                    <a:lnTo>
                      <a:pt x="77" y="20"/>
                    </a:lnTo>
                    <a:lnTo>
                      <a:pt x="81" y="17"/>
                    </a:lnTo>
                    <a:lnTo>
                      <a:pt x="87" y="16"/>
                    </a:lnTo>
                    <a:lnTo>
                      <a:pt x="93" y="15"/>
                    </a:lnTo>
                    <a:lnTo>
                      <a:pt x="100" y="16"/>
                    </a:lnTo>
                    <a:lnTo>
                      <a:pt x="107" y="9"/>
                    </a:lnTo>
                    <a:lnTo>
                      <a:pt x="115" y="5"/>
                    </a:lnTo>
                    <a:lnTo>
                      <a:pt x="123" y="2"/>
                    </a:lnTo>
                    <a:lnTo>
                      <a:pt x="131" y="4"/>
                    </a:lnTo>
                    <a:lnTo>
                      <a:pt x="139" y="6"/>
                    </a:lnTo>
                    <a:lnTo>
                      <a:pt x="147" y="7"/>
                    </a:lnTo>
                    <a:lnTo>
                      <a:pt x="153" y="6"/>
                    </a:lnTo>
                    <a:lnTo>
                      <a:pt x="160" y="4"/>
                    </a:lnTo>
                    <a:lnTo>
                      <a:pt x="165" y="2"/>
                    </a:lnTo>
                    <a:lnTo>
                      <a:pt x="173" y="1"/>
                    </a:lnTo>
                    <a:lnTo>
                      <a:pt x="184" y="0"/>
                    </a:lnTo>
                    <a:lnTo>
                      <a:pt x="194" y="0"/>
                    </a:lnTo>
                    <a:lnTo>
                      <a:pt x="205" y="4"/>
                    </a:lnTo>
                    <a:lnTo>
                      <a:pt x="213" y="8"/>
                    </a:lnTo>
                    <a:lnTo>
                      <a:pt x="219" y="16"/>
                    </a:lnTo>
                    <a:lnTo>
                      <a:pt x="222" y="29"/>
                    </a:lnTo>
                    <a:lnTo>
                      <a:pt x="231" y="29"/>
                    </a:lnTo>
                    <a:lnTo>
                      <a:pt x="240" y="29"/>
                    </a:lnTo>
                    <a:lnTo>
                      <a:pt x="248" y="31"/>
                    </a:lnTo>
                    <a:lnTo>
                      <a:pt x="255" y="33"/>
                    </a:lnTo>
                    <a:lnTo>
                      <a:pt x="261" y="38"/>
                    </a:lnTo>
                    <a:lnTo>
                      <a:pt x="264" y="44"/>
                    </a:lnTo>
                    <a:lnTo>
                      <a:pt x="267" y="52"/>
                    </a:lnTo>
                    <a:lnTo>
                      <a:pt x="268" y="61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1" y="67"/>
                    </a:lnTo>
                    <a:lnTo>
                      <a:pt x="295" y="70"/>
                    </a:lnTo>
                    <a:lnTo>
                      <a:pt x="299" y="75"/>
                    </a:lnTo>
                    <a:lnTo>
                      <a:pt x="300" y="81"/>
                    </a:lnTo>
                    <a:lnTo>
                      <a:pt x="299" y="88"/>
                    </a:lnTo>
                    <a:lnTo>
                      <a:pt x="294" y="96"/>
                    </a:lnTo>
                    <a:lnTo>
                      <a:pt x="300" y="99"/>
                    </a:lnTo>
                    <a:lnTo>
                      <a:pt x="307" y="104"/>
                    </a:lnTo>
                    <a:lnTo>
                      <a:pt x="313" y="108"/>
                    </a:lnTo>
                    <a:lnTo>
                      <a:pt x="318" y="114"/>
                    </a:lnTo>
                    <a:lnTo>
                      <a:pt x="322" y="121"/>
                    </a:lnTo>
                    <a:lnTo>
                      <a:pt x="323" y="128"/>
                    </a:lnTo>
                    <a:lnTo>
                      <a:pt x="322" y="135"/>
                    </a:lnTo>
                    <a:lnTo>
                      <a:pt x="317" y="143"/>
                    </a:lnTo>
                    <a:lnTo>
                      <a:pt x="323" y="145"/>
                    </a:lnTo>
                    <a:lnTo>
                      <a:pt x="329" y="150"/>
                    </a:lnTo>
                    <a:lnTo>
                      <a:pt x="333" y="155"/>
                    </a:lnTo>
                    <a:lnTo>
                      <a:pt x="335" y="161"/>
                    </a:lnTo>
                    <a:lnTo>
                      <a:pt x="340" y="161"/>
                    </a:lnTo>
                    <a:lnTo>
                      <a:pt x="347" y="163"/>
                    </a:lnTo>
                    <a:lnTo>
                      <a:pt x="353" y="167"/>
                    </a:lnTo>
                    <a:lnTo>
                      <a:pt x="359" y="172"/>
                    </a:lnTo>
                    <a:lnTo>
                      <a:pt x="362" y="177"/>
                    </a:lnTo>
                    <a:lnTo>
                      <a:pt x="365" y="184"/>
                    </a:lnTo>
                    <a:lnTo>
                      <a:pt x="365" y="192"/>
                    </a:lnTo>
                    <a:lnTo>
                      <a:pt x="361" y="200"/>
                    </a:lnTo>
                    <a:lnTo>
                      <a:pt x="368" y="200"/>
                    </a:lnTo>
                    <a:lnTo>
                      <a:pt x="375" y="201"/>
                    </a:lnTo>
                    <a:lnTo>
                      <a:pt x="379" y="205"/>
                    </a:lnTo>
                    <a:lnTo>
                      <a:pt x="383" y="209"/>
                    </a:lnTo>
                    <a:lnTo>
                      <a:pt x="386" y="213"/>
                    </a:lnTo>
                    <a:lnTo>
                      <a:pt x="391" y="214"/>
                    </a:lnTo>
                    <a:lnTo>
                      <a:pt x="397" y="214"/>
                    </a:lnTo>
                    <a:lnTo>
                      <a:pt x="403" y="214"/>
                    </a:lnTo>
                    <a:lnTo>
                      <a:pt x="406" y="213"/>
                    </a:lnTo>
                    <a:lnTo>
                      <a:pt x="411" y="213"/>
                    </a:lnTo>
                    <a:lnTo>
                      <a:pt x="416" y="212"/>
                    </a:lnTo>
                    <a:lnTo>
                      <a:pt x="422" y="211"/>
                    </a:lnTo>
                    <a:lnTo>
                      <a:pt x="428" y="209"/>
                    </a:lnTo>
                    <a:lnTo>
                      <a:pt x="434" y="209"/>
                    </a:lnTo>
                    <a:lnTo>
                      <a:pt x="438" y="209"/>
                    </a:lnTo>
                    <a:lnTo>
                      <a:pt x="442" y="211"/>
                    </a:lnTo>
                    <a:lnTo>
                      <a:pt x="447" y="213"/>
                    </a:lnTo>
                    <a:lnTo>
                      <a:pt x="454" y="216"/>
                    </a:lnTo>
                    <a:lnTo>
                      <a:pt x="459" y="220"/>
                    </a:lnTo>
                    <a:lnTo>
                      <a:pt x="462" y="224"/>
                    </a:lnTo>
                    <a:lnTo>
                      <a:pt x="473" y="223"/>
                    </a:lnTo>
                    <a:lnTo>
                      <a:pt x="483" y="223"/>
                    </a:lnTo>
                    <a:lnTo>
                      <a:pt x="490" y="226"/>
                    </a:lnTo>
                    <a:lnTo>
                      <a:pt x="496" y="229"/>
                    </a:lnTo>
                    <a:lnTo>
                      <a:pt x="497" y="232"/>
                    </a:lnTo>
                    <a:lnTo>
                      <a:pt x="497" y="235"/>
                    </a:lnTo>
                    <a:lnTo>
                      <a:pt x="496" y="238"/>
                    </a:lnTo>
                    <a:lnTo>
                      <a:pt x="493" y="242"/>
                    </a:lnTo>
                    <a:lnTo>
                      <a:pt x="500" y="239"/>
                    </a:lnTo>
                    <a:lnTo>
                      <a:pt x="506" y="237"/>
                    </a:lnTo>
                    <a:lnTo>
                      <a:pt x="511" y="236"/>
                    </a:lnTo>
                    <a:lnTo>
                      <a:pt x="513" y="236"/>
                    </a:lnTo>
                    <a:lnTo>
                      <a:pt x="518" y="241"/>
                    </a:lnTo>
                    <a:lnTo>
                      <a:pt x="528" y="249"/>
                    </a:lnTo>
                    <a:lnTo>
                      <a:pt x="538" y="257"/>
                    </a:lnTo>
                    <a:lnTo>
                      <a:pt x="542" y="261"/>
                    </a:lnTo>
                    <a:lnTo>
                      <a:pt x="541" y="266"/>
                    </a:lnTo>
                    <a:lnTo>
                      <a:pt x="538" y="272"/>
                    </a:lnTo>
                    <a:lnTo>
                      <a:pt x="536" y="278"/>
                    </a:lnTo>
                    <a:lnTo>
                      <a:pt x="534" y="283"/>
                    </a:lnTo>
                    <a:lnTo>
                      <a:pt x="541" y="285"/>
                    </a:lnTo>
                    <a:lnTo>
                      <a:pt x="549" y="289"/>
                    </a:lnTo>
                    <a:lnTo>
                      <a:pt x="556" y="292"/>
                    </a:lnTo>
                    <a:lnTo>
                      <a:pt x="564" y="298"/>
                    </a:lnTo>
                    <a:lnTo>
                      <a:pt x="569" y="303"/>
                    </a:lnTo>
                    <a:lnTo>
                      <a:pt x="574" y="308"/>
                    </a:lnTo>
                    <a:lnTo>
                      <a:pt x="578" y="314"/>
                    </a:lnTo>
                    <a:lnTo>
                      <a:pt x="579" y="320"/>
                    </a:lnTo>
                    <a:lnTo>
                      <a:pt x="587" y="320"/>
                    </a:lnTo>
                    <a:lnTo>
                      <a:pt x="596" y="326"/>
                    </a:lnTo>
                    <a:lnTo>
                      <a:pt x="601" y="336"/>
                    </a:lnTo>
                    <a:lnTo>
                      <a:pt x="601" y="353"/>
                    </a:lnTo>
                    <a:lnTo>
                      <a:pt x="605" y="356"/>
                    </a:lnTo>
                    <a:lnTo>
                      <a:pt x="610" y="361"/>
                    </a:lnTo>
                    <a:lnTo>
                      <a:pt x="611" y="368"/>
                    </a:lnTo>
                    <a:lnTo>
                      <a:pt x="611" y="376"/>
                    </a:lnTo>
                    <a:lnTo>
                      <a:pt x="624" y="381"/>
                    </a:lnTo>
                    <a:lnTo>
                      <a:pt x="633" y="390"/>
                    </a:lnTo>
                    <a:lnTo>
                      <a:pt x="635" y="404"/>
                    </a:lnTo>
                    <a:lnTo>
                      <a:pt x="627" y="421"/>
                    </a:lnTo>
                    <a:lnTo>
                      <a:pt x="634" y="422"/>
                    </a:lnTo>
                    <a:lnTo>
                      <a:pt x="641" y="425"/>
                    </a:lnTo>
                    <a:lnTo>
                      <a:pt x="648" y="429"/>
                    </a:lnTo>
                    <a:lnTo>
                      <a:pt x="652" y="434"/>
                    </a:lnTo>
                    <a:lnTo>
                      <a:pt x="656" y="440"/>
                    </a:lnTo>
                    <a:lnTo>
                      <a:pt x="656" y="445"/>
                    </a:lnTo>
                    <a:lnTo>
                      <a:pt x="653" y="451"/>
                    </a:lnTo>
                    <a:lnTo>
                      <a:pt x="648" y="458"/>
                    </a:lnTo>
                    <a:lnTo>
                      <a:pt x="657" y="475"/>
                    </a:lnTo>
                    <a:lnTo>
                      <a:pt x="662" y="494"/>
                    </a:lnTo>
                    <a:lnTo>
                      <a:pt x="662" y="510"/>
                    </a:lnTo>
                    <a:lnTo>
                      <a:pt x="657" y="522"/>
                    </a:lnTo>
                    <a:lnTo>
                      <a:pt x="650" y="532"/>
                    </a:lnTo>
                    <a:lnTo>
                      <a:pt x="647" y="538"/>
                    </a:lnTo>
                    <a:lnTo>
                      <a:pt x="645" y="544"/>
                    </a:lnTo>
                    <a:lnTo>
                      <a:pt x="647" y="550"/>
                    </a:lnTo>
                    <a:lnTo>
                      <a:pt x="648" y="558"/>
                    </a:lnTo>
                    <a:lnTo>
                      <a:pt x="647" y="567"/>
                    </a:lnTo>
                    <a:lnTo>
                      <a:pt x="642" y="576"/>
                    </a:lnTo>
                    <a:lnTo>
                      <a:pt x="632" y="583"/>
                    </a:lnTo>
                    <a:lnTo>
                      <a:pt x="634" y="601"/>
                    </a:lnTo>
                    <a:lnTo>
                      <a:pt x="632" y="617"/>
                    </a:lnTo>
                    <a:lnTo>
                      <a:pt x="622" y="629"/>
                    </a:lnTo>
                    <a:lnTo>
                      <a:pt x="605" y="633"/>
                    </a:lnTo>
                    <a:lnTo>
                      <a:pt x="603" y="637"/>
                    </a:lnTo>
                    <a:lnTo>
                      <a:pt x="599" y="643"/>
                    </a:lnTo>
                    <a:lnTo>
                      <a:pt x="596" y="648"/>
                    </a:lnTo>
                    <a:lnTo>
                      <a:pt x="591" y="652"/>
                    </a:lnTo>
                    <a:lnTo>
                      <a:pt x="587" y="656"/>
                    </a:lnTo>
                    <a:lnTo>
                      <a:pt x="580" y="658"/>
                    </a:lnTo>
                    <a:lnTo>
                      <a:pt x="574" y="658"/>
                    </a:lnTo>
                    <a:lnTo>
                      <a:pt x="566" y="657"/>
                    </a:lnTo>
                    <a:lnTo>
                      <a:pt x="565" y="662"/>
                    </a:lnTo>
                    <a:lnTo>
                      <a:pt x="566" y="667"/>
                    </a:lnTo>
                    <a:lnTo>
                      <a:pt x="568" y="673"/>
                    </a:lnTo>
                    <a:lnTo>
                      <a:pt x="574" y="678"/>
                    </a:lnTo>
                    <a:lnTo>
                      <a:pt x="567" y="674"/>
                    </a:lnTo>
                    <a:lnTo>
                      <a:pt x="560" y="672"/>
                    </a:lnTo>
                    <a:lnTo>
                      <a:pt x="553" y="668"/>
                    </a:lnTo>
                    <a:lnTo>
                      <a:pt x="548" y="665"/>
                    </a:lnTo>
                    <a:lnTo>
                      <a:pt x="542" y="662"/>
                    </a:lnTo>
                    <a:lnTo>
                      <a:pt x="538" y="656"/>
                    </a:lnTo>
                    <a:lnTo>
                      <a:pt x="536" y="650"/>
                    </a:lnTo>
                    <a:lnTo>
                      <a:pt x="535" y="643"/>
                    </a:lnTo>
                    <a:lnTo>
                      <a:pt x="527" y="642"/>
                    </a:lnTo>
                    <a:lnTo>
                      <a:pt x="516" y="639"/>
                    </a:lnTo>
                    <a:lnTo>
                      <a:pt x="508" y="632"/>
                    </a:lnTo>
                    <a:lnTo>
                      <a:pt x="502" y="624"/>
                    </a:lnTo>
                    <a:lnTo>
                      <a:pt x="497" y="639"/>
                    </a:lnTo>
                    <a:lnTo>
                      <a:pt x="475" y="622"/>
                    </a:lnTo>
                    <a:lnTo>
                      <a:pt x="477" y="634"/>
                    </a:lnTo>
                    <a:lnTo>
                      <a:pt x="482" y="647"/>
                    </a:lnTo>
                    <a:lnTo>
                      <a:pt x="489" y="658"/>
                    </a:lnTo>
                    <a:lnTo>
                      <a:pt x="497" y="666"/>
                    </a:lnTo>
                    <a:lnTo>
                      <a:pt x="488" y="668"/>
                    </a:lnTo>
                    <a:lnTo>
                      <a:pt x="479" y="671"/>
                    </a:lnTo>
                    <a:lnTo>
                      <a:pt x="469" y="671"/>
                    </a:lnTo>
                    <a:lnTo>
                      <a:pt x="460" y="671"/>
                    </a:lnTo>
                    <a:lnTo>
                      <a:pt x="451" y="671"/>
                    </a:lnTo>
                    <a:lnTo>
                      <a:pt x="443" y="668"/>
                    </a:lnTo>
                    <a:lnTo>
                      <a:pt x="436" y="665"/>
                    </a:lnTo>
                    <a:lnTo>
                      <a:pt x="431" y="659"/>
                    </a:lnTo>
                    <a:lnTo>
                      <a:pt x="426" y="663"/>
                    </a:lnTo>
                    <a:lnTo>
                      <a:pt x="420" y="666"/>
                    </a:lnTo>
                    <a:lnTo>
                      <a:pt x="413" y="668"/>
                    </a:lnTo>
                    <a:lnTo>
                      <a:pt x="405" y="670"/>
                    </a:lnTo>
                    <a:lnTo>
                      <a:pt x="399" y="670"/>
                    </a:lnTo>
                    <a:lnTo>
                      <a:pt x="392" y="668"/>
                    </a:lnTo>
                    <a:lnTo>
                      <a:pt x="388" y="666"/>
                    </a:lnTo>
                    <a:lnTo>
                      <a:pt x="385" y="660"/>
                    </a:lnTo>
                    <a:lnTo>
                      <a:pt x="378" y="660"/>
                    </a:lnTo>
                    <a:lnTo>
                      <a:pt x="371" y="659"/>
                    </a:lnTo>
                    <a:lnTo>
                      <a:pt x="366" y="659"/>
                    </a:lnTo>
                    <a:lnTo>
                      <a:pt x="359" y="657"/>
                    </a:lnTo>
                    <a:lnTo>
                      <a:pt x="354" y="655"/>
                    </a:lnTo>
                    <a:lnTo>
                      <a:pt x="348" y="651"/>
                    </a:lnTo>
                    <a:lnTo>
                      <a:pt x="345" y="645"/>
                    </a:lnTo>
                    <a:lnTo>
                      <a:pt x="343" y="640"/>
                    </a:lnTo>
                    <a:lnTo>
                      <a:pt x="336" y="644"/>
                    </a:lnTo>
                    <a:lnTo>
                      <a:pt x="328" y="648"/>
                    </a:lnTo>
                    <a:lnTo>
                      <a:pt x="321" y="651"/>
                    </a:lnTo>
                    <a:lnTo>
                      <a:pt x="314" y="652"/>
                    </a:lnTo>
                    <a:lnTo>
                      <a:pt x="307" y="652"/>
                    </a:lnTo>
                    <a:lnTo>
                      <a:pt x="300" y="650"/>
                    </a:lnTo>
                    <a:lnTo>
                      <a:pt x="294" y="647"/>
                    </a:lnTo>
                    <a:lnTo>
                      <a:pt x="290" y="641"/>
                    </a:lnTo>
                    <a:lnTo>
                      <a:pt x="283" y="648"/>
                    </a:lnTo>
                    <a:lnTo>
                      <a:pt x="275" y="649"/>
                    </a:lnTo>
                    <a:lnTo>
                      <a:pt x="267" y="645"/>
                    </a:lnTo>
                    <a:lnTo>
                      <a:pt x="260" y="634"/>
                    </a:lnTo>
                    <a:lnTo>
                      <a:pt x="253" y="640"/>
                    </a:lnTo>
                    <a:lnTo>
                      <a:pt x="242" y="643"/>
                    </a:lnTo>
                    <a:lnTo>
                      <a:pt x="231" y="643"/>
                    </a:lnTo>
                    <a:lnTo>
                      <a:pt x="219" y="641"/>
                    </a:lnTo>
                    <a:lnTo>
                      <a:pt x="209" y="635"/>
                    </a:lnTo>
                    <a:lnTo>
                      <a:pt x="201" y="626"/>
                    </a:lnTo>
                    <a:lnTo>
                      <a:pt x="196" y="612"/>
                    </a:lnTo>
                    <a:lnTo>
                      <a:pt x="199" y="595"/>
                    </a:lnTo>
                    <a:lnTo>
                      <a:pt x="188" y="595"/>
                    </a:lnTo>
                    <a:lnTo>
                      <a:pt x="181" y="591"/>
                    </a:lnTo>
                    <a:lnTo>
                      <a:pt x="179" y="581"/>
                    </a:lnTo>
                    <a:lnTo>
                      <a:pt x="184" y="561"/>
                    </a:lnTo>
                    <a:lnTo>
                      <a:pt x="176" y="561"/>
                    </a:lnTo>
                    <a:lnTo>
                      <a:pt x="165" y="561"/>
                    </a:lnTo>
                    <a:lnTo>
                      <a:pt x="155" y="561"/>
                    </a:lnTo>
                    <a:lnTo>
                      <a:pt x="145" y="559"/>
                    </a:lnTo>
                    <a:lnTo>
                      <a:pt x="135" y="556"/>
                    </a:lnTo>
                    <a:lnTo>
                      <a:pt x="129" y="550"/>
                    </a:lnTo>
                    <a:lnTo>
                      <a:pt x="125" y="541"/>
                    </a:lnTo>
                    <a:lnTo>
                      <a:pt x="125" y="527"/>
                    </a:lnTo>
                    <a:lnTo>
                      <a:pt x="114" y="527"/>
                    </a:lnTo>
                    <a:lnTo>
                      <a:pt x="103" y="521"/>
                    </a:lnTo>
                    <a:lnTo>
                      <a:pt x="96" y="512"/>
                    </a:lnTo>
                    <a:lnTo>
                      <a:pt x="94" y="499"/>
                    </a:lnTo>
                    <a:lnTo>
                      <a:pt x="88" y="498"/>
                    </a:lnTo>
                    <a:lnTo>
                      <a:pt x="82" y="495"/>
                    </a:lnTo>
                    <a:lnTo>
                      <a:pt x="77" y="491"/>
                    </a:lnTo>
                    <a:lnTo>
                      <a:pt x="71" y="487"/>
                    </a:lnTo>
                    <a:lnTo>
                      <a:pt x="66" y="481"/>
                    </a:lnTo>
                    <a:lnTo>
                      <a:pt x="63" y="475"/>
                    </a:lnTo>
                    <a:lnTo>
                      <a:pt x="61" y="469"/>
                    </a:lnTo>
                    <a:lnTo>
                      <a:pt x="59" y="464"/>
                    </a:lnTo>
                    <a:lnTo>
                      <a:pt x="51" y="466"/>
                    </a:lnTo>
                    <a:lnTo>
                      <a:pt x="44" y="464"/>
                    </a:lnTo>
                    <a:lnTo>
                      <a:pt x="40" y="457"/>
                    </a:lnTo>
                    <a:lnTo>
                      <a:pt x="40" y="441"/>
                    </a:lnTo>
                    <a:lnTo>
                      <a:pt x="28" y="442"/>
                    </a:lnTo>
                    <a:lnTo>
                      <a:pt x="21" y="440"/>
                    </a:lnTo>
                    <a:lnTo>
                      <a:pt x="18" y="430"/>
                    </a:lnTo>
                    <a:lnTo>
                      <a:pt x="21" y="413"/>
                    </a:lnTo>
                    <a:lnTo>
                      <a:pt x="12" y="411"/>
                    </a:lnTo>
                    <a:lnTo>
                      <a:pt x="8" y="403"/>
                    </a:lnTo>
                    <a:lnTo>
                      <a:pt x="8" y="392"/>
                    </a:lnTo>
                    <a:lnTo>
                      <a:pt x="11" y="381"/>
                    </a:lnTo>
                    <a:lnTo>
                      <a:pt x="4" y="373"/>
                    </a:lnTo>
                    <a:lnTo>
                      <a:pt x="0" y="366"/>
                    </a:lnTo>
                    <a:lnTo>
                      <a:pt x="1" y="357"/>
                    </a:lnTo>
                    <a:lnTo>
                      <a:pt x="9" y="348"/>
                    </a:lnTo>
                    <a:lnTo>
                      <a:pt x="4" y="342"/>
                    </a:lnTo>
                    <a:lnTo>
                      <a:pt x="2" y="335"/>
                    </a:lnTo>
                    <a:lnTo>
                      <a:pt x="1" y="328"/>
                    </a:lnTo>
                    <a:lnTo>
                      <a:pt x="1" y="320"/>
                    </a:lnTo>
                    <a:lnTo>
                      <a:pt x="4" y="311"/>
                    </a:lnTo>
                    <a:lnTo>
                      <a:pt x="9" y="300"/>
                    </a:lnTo>
                    <a:lnTo>
                      <a:pt x="17" y="290"/>
                    </a:lnTo>
                    <a:lnTo>
                      <a:pt x="28" y="278"/>
                    </a:lnTo>
                    <a:lnTo>
                      <a:pt x="23" y="273"/>
                    </a:lnTo>
                    <a:lnTo>
                      <a:pt x="20" y="266"/>
                    </a:lnTo>
                    <a:lnTo>
                      <a:pt x="21" y="258"/>
                    </a:lnTo>
                    <a:lnTo>
                      <a:pt x="25" y="250"/>
                    </a:lnTo>
                    <a:lnTo>
                      <a:pt x="26" y="242"/>
                    </a:lnTo>
                    <a:lnTo>
                      <a:pt x="28" y="234"/>
                    </a:lnTo>
                    <a:lnTo>
                      <a:pt x="33" y="226"/>
                    </a:lnTo>
                    <a:lnTo>
                      <a:pt x="40" y="222"/>
                    </a:lnTo>
                    <a:lnTo>
                      <a:pt x="39" y="218"/>
                    </a:lnTo>
                    <a:lnTo>
                      <a:pt x="38" y="212"/>
                    </a:lnTo>
                    <a:lnTo>
                      <a:pt x="35" y="208"/>
                    </a:lnTo>
                    <a:lnTo>
                      <a:pt x="34" y="206"/>
                    </a:lnTo>
                    <a:lnTo>
                      <a:pt x="33" y="204"/>
                    </a:lnTo>
                    <a:lnTo>
                      <a:pt x="32" y="200"/>
                    </a:lnTo>
                    <a:lnTo>
                      <a:pt x="31" y="198"/>
                    </a:lnTo>
                    <a:lnTo>
                      <a:pt x="30" y="196"/>
                    </a:lnTo>
                    <a:lnTo>
                      <a:pt x="30" y="192"/>
                    </a:lnTo>
                    <a:lnTo>
                      <a:pt x="30" y="189"/>
                    </a:lnTo>
                    <a:lnTo>
                      <a:pt x="30" y="186"/>
                    </a:lnTo>
                    <a:lnTo>
                      <a:pt x="31" y="184"/>
                    </a:lnTo>
                    <a:lnTo>
                      <a:pt x="26" y="185"/>
                    </a:lnTo>
                    <a:lnTo>
                      <a:pt x="21" y="183"/>
                    </a:lnTo>
                    <a:lnTo>
                      <a:pt x="20" y="176"/>
                    </a:lnTo>
                    <a:lnTo>
                      <a:pt x="25" y="159"/>
                    </a:lnTo>
                    <a:lnTo>
                      <a:pt x="20" y="152"/>
                    </a:lnTo>
                    <a:lnTo>
                      <a:pt x="16" y="146"/>
                    </a:lnTo>
                    <a:lnTo>
                      <a:pt x="11" y="140"/>
                    </a:lnTo>
                    <a:lnTo>
                      <a:pt x="6" y="1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83" name="Freeform 11"/>
              <p:cNvSpPr>
                <a:spLocks/>
              </p:cNvSpPr>
              <p:nvPr/>
            </p:nvSpPr>
            <p:spPr bwMode="auto">
              <a:xfrm>
                <a:off x="2044" y="2008"/>
                <a:ext cx="24" cy="17"/>
              </a:xfrm>
              <a:custGeom>
                <a:avLst/>
                <a:gdLst>
                  <a:gd name="T0" fmla="*/ 6 w 49"/>
                  <a:gd name="T1" fmla="*/ 4 h 34"/>
                  <a:gd name="T2" fmla="*/ 9 w 49"/>
                  <a:gd name="T3" fmla="*/ 1 h 34"/>
                  <a:gd name="T4" fmla="*/ 13 w 49"/>
                  <a:gd name="T5" fmla="*/ 0 h 34"/>
                  <a:gd name="T6" fmla="*/ 16 w 49"/>
                  <a:gd name="T7" fmla="*/ 0 h 34"/>
                  <a:gd name="T8" fmla="*/ 18 w 49"/>
                  <a:gd name="T9" fmla="*/ 1 h 34"/>
                  <a:gd name="T10" fmla="*/ 20 w 49"/>
                  <a:gd name="T11" fmla="*/ 2 h 34"/>
                  <a:gd name="T12" fmla="*/ 22 w 49"/>
                  <a:gd name="T13" fmla="*/ 4 h 34"/>
                  <a:gd name="T14" fmla="*/ 23 w 49"/>
                  <a:gd name="T15" fmla="*/ 7 h 34"/>
                  <a:gd name="T16" fmla="*/ 23 w 49"/>
                  <a:gd name="T17" fmla="*/ 9 h 34"/>
                  <a:gd name="T18" fmla="*/ 24 w 49"/>
                  <a:gd name="T19" fmla="*/ 11 h 34"/>
                  <a:gd name="T20" fmla="*/ 24 w 49"/>
                  <a:gd name="T21" fmla="*/ 13 h 34"/>
                  <a:gd name="T22" fmla="*/ 22 w 49"/>
                  <a:gd name="T23" fmla="*/ 15 h 34"/>
                  <a:gd name="T24" fmla="*/ 19 w 49"/>
                  <a:gd name="T25" fmla="*/ 17 h 34"/>
                  <a:gd name="T26" fmla="*/ 17 w 49"/>
                  <a:gd name="T27" fmla="*/ 17 h 34"/>
                  <a:gd name="T28" fmla="*/ 14 w 49"/>
                  <a:gd name="T29" fmla="*/ 17 h 34"/>
                  <a:gd name="T30" fmla="*/ 11 w 49"/>
                  <a:gd name="T31" fmla="*/ 17 h 34"/>
                  <a:gd name="T32" fmla="*/ 9 w 49"/>
                  <a:gd name="T33" fmla="*/ 17 h 34"/>
                  <a:gd name="T34" fmla="*/ 6 w 49"/>
                  <a:gd name="T35" fmla="*/ 17 h 34"/>
                  <a:gd name="T36" fmla="*/ 3 w 49"/>
                  <a:gd name="T37" fmla="*/ 16 h 34"/>
                  <a:gd name="T38" fmla="*/ 2 w 49"/>
                  <a:gd name="T39" fmla="*/ 16 h 34"/>
                  <a:gd name="T40" fmla="*/ 0 w 49"/>
                  <a:gd name="T41" fmla="*/ 15 h 34"/>
                  <a:gd name="T42" fmla="*/ 1 w 49"/>
                  <a:gd name="T43" fmla="*/ 13 h 34"/>
                  <a:gd name="T44" fmla="*/ 1 w 49"/>
                  <a:gd name="T45" fmla="*/ 11 h 34"/>
                  <a:gd name="T46" fmla="*/ 2 w 49"/>
                  <a:gd name="T47" fmla="*/ 9 h 34"/>
                  <a:gd name="T48" fmla="*/ 3 w 49"/>
                  <a:gd name="T49" fmla="*/ 7 h 34"/>
                  <a:gd name="T50" fmla="*/ 6 w 49"/>
                  <a:gd name="T51" fmla="*/ 9 h 34"/>
                  <a:gd name="T52" fmla="*/ 8 w 49"/>
                  <a:gd name="T53" fmla="*/ 9 h 34"/>
                  <a:gd name="T54" fmla="*/ 10 w 49"/>
                  <a:gd name="T55" fmla="*/ 9 h 34"/>
                  <a:gd name="T56" fmla="*/ 11 w 49"/>
                  <a:gd name="T57" fmla="*/ 8 h 34"/>
                  <a:gd name="T58" fmla="*/ 12 w 49"/>
                  <a:gd name="T59" fmla="*/ 7 h 34"/>
                  <a:gd name="T60" fmla="*/ 11 w 49"/>
                  <a:gd name="T61" fmla="*/ 5 h 34"/>
                  <a:gd name="T62" fmla="*/ 10 w 49"/>
                  <a:gd name="T63" fmla="*/ 4 h 34"/>
                  <a:gd name="T64" fmla="*/ 6 w 49"/>
                  <a:gd name="T65" fmla="*/ 4 h 3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9" h="34">
                    <a:moveTo>
                      <a:pt x="13" y="7"/>
                    </a:moveTo>
                    <a:lnTo>
                      <a:pt x="19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1"/>
                    </a:lnTo>
                    <a:lnTo>
                      <a:pt x="41" y="3"/>
                    </a:lnTo>
                    <a:lnTo>
                      <a:pt x="44" y="7"/>
                    </a:lnTo>
                    <a:lnTo>
                      <a:pt x="46" y="13"/>
                    </a:lnTo>
                    <a:lnTo>
                      <a:pt x="46" y="18"/>
                    </a:lnTo>
                    <a:lnTo>
                      <a:pt x="49" y="21"/>
                    </a:lnTo>
                    <a:lnTo>
                      <a:pt x="48" y="25"/>
                    </a:lnTo>
                    <a:lnTo>
                      <a:pt x="44" y="30"/>
                    </a:lnTo>
                    <a:lnTo>
                      <a:pt x="38" y="33"/>
                    </a:lnTo>
                    <a:lnTo>
                      <a:pt x="34" y="34"/>
                    </a:lnTo>
                    <a:lnTo>
                      <a:pt x="29" y="34"/>
                    </a:lnTo>
                    <a:lnTo>
                      <a:pt x="23" y="34"/>
                    </a:lnTo>
                    <a:lnTo>
                      <a:pt x="18" y="34"/>
                    </a:lnTo>
                    <a:lnTo>
                      <a:pt x="13" y="33"/>
                    </a:lnTo>
                    <a:lnTo>
                      <a:pt x="7" y="32"/>
                    </a:lnTo>
                    <a:lnTo>
                      <a:pt x="4" y="31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7" y="18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5" y="14"/>
                    </a:lnTo>
                    <a:lnTo>
                      <a:pt x="23" y="10"/>
                    </a:lnTo>
                    <a:lnTo>
                      <a:pt x="20" y="8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84" name="Freeform 12"/>
              <p:cNvSpPr>
                <a:spLocks/>
              </p:cNvSpPr>
              <p:nvPr/>
            </p:nvSpPr>
            <p:spPr bwMode="auto">
              <a:xfrm>
                <a:off x="2105" y="2136"/>
                <a:ext cx="21" cy="35"/>
              </a:xfrm>
              <a:custGeom>
                <a:avLst/>
                <a:gdLst>
                  <a:gd name="T0" fmla="*/ 4 w 43"/>
                  <a:gd name="T1" fmla="*/ 0 h 70"/>
                  <a:gd name="T2" fmla="*/ 9 w 43"/>
                  <a:gd name="T3" fmla="*/ 3 h 70"/>
                  <a:gd name="T4" fmla="*/ 11 w 43"/>
                  <a:gd name="T5" fmla="*/ 6 h 70"/>
                  <a:gd name="T6" fmla="*/ 13 w 43"/>
                  <a:gd name="T7" fmla="*/ 8 h 70"/>
                  <a:gd name="T8" fmla="*/ 14 w 43"/>
                  <a:gd name="T9" fmla="*/ 11 h 70"/>
                  <a:gd name="T10" fmla="*/ 14 w 43"/>
                  <a:gd name="T11" fmla="*/ 14 h 70"/>
                  <a:gd name="T12" fmla="*/ 15 w 43"/>
                  <a:gd name="T13" fmla="*/ 16 h 70"/>
                  <a:gd name="T14" fmla="*/ 17 w 43"/>
                  <a:gd name="T15" fmla="*/ 19 h 70"/>
                  <a:gd name="T16" fmla="*/ 21 w 43"/>
                  <a:gd name="T17" fmla="*/ 22 h 70"/>
                  <a:gd name="T18" fmla="*/ 18 w 43"/>
                  <a:gd name="T19" fmla="*/ 23 h 70"/>
                  <a:gd name="T20" fmla="*/ 15 w 43"/>
                  <a:gd name="T21" fmla="*/ 26 h 70"/>
                  <a:gd name="T22" fmla="*/ 13 w 43"/>
                  <a:gd name="T23" fmla="*/ 30 h 70"/>
                  <a:gd name="T24" fmla="*/ 11 w 43"/>
                  <a:gd name="T25" fmla="*/ 35 h 70"/>
                  <a:gd name="T26" fmla="*/ 11 w 43"/>
                  <a:gd name="T27" fmla="*/ 31 h 70"/>
                  <a:gd name="T28" fmla="*/ 11 w 43"/>
                  <a:gd name="T29" fmla="*/ 28 h 70"/>
                  <a:gd name="T30" fmla="*/ 11 w 43"/>
                  <a:gd name="T31" fmla="*/ 25 h 70"/>
                  <a:gd name="T32" fmla="*/ 11 w 43"/>
                  <a:gd name="T33" fmla="*/ 23 h 70"/>
                  <a:gd name="T34" fmla="*/ 10 w 43"/>
                  <a:gd name="T35" fmla="*/ 21 h 70"/>
                  <a:gd name="T36" fmla="*/ 8 w 43"/>
                  <a:gd name="T37" fmla="*/ 19 h 70"/>
                  <a:gd name="T38" fmla="*/ 6 w 43"/>
                  <a:gd name="T39" fmla="*/ 16 h 70"/>
                  <a:gd name="T40" fmla="*/ 6 w 43"/>
                  <a:gd name="T41" fmla="*/ 14 h 70"/>
                  <a:gd name="T42" fmla="*/ 5 w 43"/>
                  <a:gd name="T43" fmla="*/ 16 h 70"/>
                  <a:gd name="T44" fmla="*/ 3 w 43"/>
                  <a:gd name="T45" fmla="*/ 19 h 70"/>
                  <a:gd name="T46" fmla="*/ 3 w 43"/>
                  <a:gd name="T47" fmla="*/ 22 h 70"/>
                  <a:gd name="T48" fmla="*/ 2 w 43"/>
                  <a:gd name="T49" fmla="*/ 25 h 70"/>
                  <a:gd name="T50" fmla="*/ 1 w 43"/>
                  <a:gd name="T51" fmla="*/ 22 h 70"/>
                  <a:gd name="T52" fmla="*/ 1 w 43"/>
                  <a:gd name="T53" fmla="*/ 18 h 70"/>
                  <a:gd name="T54" fmla="*/ 0 w 43"/>
                  <a:gd name="T55" fmla="*/ 15 h 70"/>
                  <a:gd name="T56" fmla="*/ 0 w 43"/>
                  <a:gd name="T57" fmla="*/ 12 h 70"/>
                  <a:gd name="T58" fmla="*/ 1 w 43"/>
                  <a:gd name="T59" fmla="*/ 10 h 70"/>
                  <a:gd name="T60" fmla="*/ 2 w 43"/>
                  <a:gd name="T61" fmla="*/ 6 h 70"/>
                  <a:gd name="T62" fmla="*/ 3 w 43"/>
                  <a:gd name="T63" fmla="*/ 3 h 70"/>
                  <a:gd name="T64" fmla="*/ 4 w 43"/>
                  <a:gd name="T65" fmla="*/ 0 h 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3" h="70">
                    <a:moveTo>
                      <a:pt x="9" y="0"/>
                    </a:moveTo>
                    <a:lnTo>
                      <a:pt x="18" y="5"/>
                    </a:lnTo>
                    <a:lnTo>
                      <a:pt x="23" y="11"/>
                    </a:lnTo>
                    <a:lnTo>
                      <a:pt x="26" y="15"/>
                    </a:lnTo>
                    <a:lnTo>
                      <a:pt x="28" y="21"/>
                    </a:lnTo>
                    <a:lnTo>
                      <a:pt x="28" y="27"/>
                    </a:lnTo>
                    <a:lnTo>
                      <a:pt x="30" y="32"/>
                    </a:lnTo>
                    <a:lnTo>
                      <a:pt x="35" y="38"/>
                    </a:lnTo>
                    <a:lnTo>
                      <a:pt x="43" y="44"/>
                    </a:lnTo>
                    <a:lnTo>
                      <a:pt x="36" y="46"/>
                    </a:lnTo>
                    <a:lnTo>
                      <a:pt x="30" y="51"/>
                    </a:lnTo>
                    <a:lnTo>
                      <a:pt x="26" y="59"/>
                    </a:lnTo>
                    <a:lnTo>
                      <a:pt x="23" y="70"/>
                    </a:lnTo>
                    <a:lnTo>
                      <a:pt x="22" y="62"/>
                    </a:lnTo>
                    <a:lnTo>
                      <a:pt x="22" y="55"/>
                    </a:lnTo>
                    <a:lnTo>
                      <a:pt x="22" y="50"/>
                    </a:lnTo>
                    <a:lnTo>
                      <a:pt x="23" y="45"/>
                    </a:lnTo>
                    <a:lnTo>
                      <a:pt x="20" y="42"/>
                    </a:lnTo>
                    <a:lnTo>
                      <a:pt x="17" y="38"/>
                    </a:lnTo>
                    <a:lnTo>
                      <a:pt x="13" y="32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7" y="37"/>
                    </a:lnTo>
                    <a:lnTo>
                      <a:pt x="6" y="43"/>
                    </a:lnTo>
                    <a:lnTo>
                      <a:pt x="5" y="49"/>
                    </a:lnTo>
                    <a:lnTo>
                      <a:pt x="3" y="43"/>
                    </a:lnTo>
                    <a:lnTo>
                      <a:pt x="2" y="36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5" y="12"/>
                    </a:lnTo>
                    <a:lnTo>
                      <a:pt x="7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85" name="Freeform 13"/>
              <p:cNvSpPr>
                <a:spLocks/>
              </p:cNvSpPr>
              <p:nvPr/>
            </p:nvSpPr>
            <p:spPr bwMode="auto">
              <a:xfrm>
                <a:off x="2132" y="2170"/>
                <a:ext cx="139" cy="85"/>
              </a:xfrm>
              <a:custGeom>
                <a:avLst/>
                <a:gdLst>
                  <a:gd name="T0" fmla="*/ 4 w 277"/>
                  <a:gd name="T1" fmla="*/ 6 h 170"/>
                  <a:gd name="T2" fmla="*/ 10 w 277"/>
                  <a:gd name="T3" fmla="*/ 12 h 170"/>
                  <a:gd name="T4" fmla="*/ 21 w 277"/>
                  <a:gd name="T5" fmla="*/ 14 h 170"/>
                  <a:gd name="T6" fmla="*/ 19 w 277"/>
                  <a:gd name="T7" fmla="*/ 27 h 170"/>
                  <a:gd name="T8" fmla="*/ 25 w 277"/>
                  <a:gd name="T9" fmla="*/ 35 h 170"/>
                  <a:gd name="T10" fmla="*/ 35 w 277"/>
                  <a:gd name="T11" fmla="*/ 39 h 170"/>
                  <a:gd name="T12" fmla="*/ 45 w 277"/>
                  <a:gd name="T13" fmla="*/ 42 h 170"/>
                  <a:gd name="T14" fmla="*/ 48 w 277"/>
                  <a:gd name="T15" fmla="*/ 51 h 170"/>
                  <a:gd name="T16" fmla="*/ 57 w 277"/>
                  <a:gd name="T17" fmla="*/ 54 h 170"/>
                  <a:gd name="T18" fmla="*/ 69 w 277"/>
                  <a:gd name="T19" fmla="*/ 54 h 170"/>
                  <a:gd name="T20" fmla="*/ 76 w 277"/>
                  <a:gd name="T21" fmla="*/ 63 h 170"/>
                  <a:gd name="T22" fmla="*/ 87 w 277"/>
                  <a:gd name="T23" fmla="*/ 66 h 170"/>
                  <a:gd name="T24" fmla="*/ 97 w 277"/>
                  <a:gd name="T25" fmla="*/ 65 h 170"/>
                  <a:gd name="T26" fmla="*/ 105 w 277"/>
                  <a:gd name="T27" fmla="*/ 64 h 170"/>
                  <a:gd name="T28" fmla="*/ 107 w 277"/>
                  <a:gd name="T29" fmla="*/ 56 h 170"/>
                  <a:gd name="T30" fmla="*/ 117 w 277"/>
                  <a:gd name="T31" fmla="*/ 55 h 170"/>
                  <a:gd name="T32" fmla="*/ 121 w 277"/>
                  <a:gd name="T33" fmla="*/ 46 h 170"/>
                  <a:gd name="T34" fmla="*/ 121 w 277"/>
                  <a:gd name="T35" fmla="*/ 36 h 170"/>
                  <a:gd name="T36" fmla="*/ 112 w 277"/>
                  <a:gd name="T37" fmla="*/ 13 h 170"/>
                  <a:gd name="T38" fmla="*/ 117 w 277"/>
                  <a:gd name="T39" fmla="*/ 15 h 170"/>
                  <a:gd name="T40" fmla="*/ 123 w 277"/>
                  <a:gd name="T41" fmla="*/ 20 h 170"/>
                  <a:gd name="T42" fmla="*/ 132 w 277"/>
                  <a:gd name="T43" fmla="*/ 22 h 170"/>
                  <a:gd name="T44" fmla="*/ 132 w 277"/>
                  <a:gd name="T45" fmla="*/ 35 h 170"/>
                  <a:gd name="T46" fmla="*/ 134 w 277"/>
                  <a:gd name="T47" fmla="*/ 39 h 170"/>
                  <a:gd name="T48" fmla="*/ 128 w 277"/>
                  <a:gd name="T49" fmla="*/ 40 h 170"/>
                  <a:gd name="T50" fmla="*/ 128 w 277"/>
                  <a:gd name="T51" fmla="*/ 50 h 170"/>
                  <a:gd name="T52" fmla="*/ 131 w 277"/>
                  <a:gd name="T53" fmla="*/ 67 h 170"/>
                  <a:gd name="T54" fmla="*/ 126 w 277"/>
                  <a:gd name="T55" fmla="*/ 66 h 170"/>
                  <a:gd name="T56" fmla="*/ 121 w 277"/>
                  <a:gd name="T57" fmla="*/ 65 h 170"/>
                  <a:gd name="T58" fmla="*/ 111 w 277"/>
                  <a:gd name="T59" fmla="*/ 69 h 170"/>
                  <a:gd name="T60" fmla="*/ 111 w 277"/>
                  <a:gd name="T61" fmla="*/ 76 h 170"/>
                  <a:gd name="T62" fmla="*/ 109 w 277"/>
                  <a:gd name="T63" fmla="*/ 76 h 170"/>
                  <a:gd name="T64" fmla="*/ 106 w 277"/>
                  <a:gd name="T65" fmla="*/ 75 h 170"/>
                  <a:gd name="T66" fmla="*/ 96 w 277"/>
                  <a:gd name="T67" fmla="*/ 76 h 170"/>
                  <a:gd name="T68" fmla="*/ 87 w 277"/>
                  <a:gd name="T69" fmla="*/ 76 h 170"/>
                  <a:gd name="T70" fmla="*/ 82 w 277"/>
                  <a:gd name="T71" fmla="*/ 81 h 170"/>
                  <a:gd name="T72" fmla="*/ 79 w 277"/>
                  <a:gd name="T73" fmla="*/ 80 h 170"/>
                  <a:gd name="T74" fmla="*/ 68 w 277"/>
                  <a:gd name="T75" fmla="*/ 66 h 170"/>
                  <a:gd name="T76" fmla="*/ 69 w 277"/>
                  <a:gd name="T77" fmla="*/ 77 h 170"/>
                  <a:gd name="T78" fmla="*/ 64 w 277"/>
                  <a:gd name="T79" fmla="*/ 77 h 170"/>
                  <a:gd name="T80" fmla="*/ 56 w 277"/>
                  <a:gd name="T81" fmla="*/ 70 h 170"/>
                  <a:gd name="T82" fmla="*/ 48 w 277"/>
                  <a:gd name="T83" fmla="*/ 66 h 170"/>
                  <a:gd name="T84" fmla="*/ 48 w 277"/>
                  <a:gd name="T85" fmla="*/ 72 h 170"/>
                  <a:gd name="T86" fmla="*/ 44 w 277"/>
                  <a:gd name="T87" fmla="*/ 66 h 170"/>
                  <a:gd name="T88" fmla="*/ 40 w 277"/>
                  <a:gd name="T89" fmla="*/ 58 h 170"/>
                  <a:gd name="T90" fmla="*/ 27 w 277"/>
                  <a:gd name="T91" fmla="*/ 64 h 170"/>
                  <a:gd name="T92" fmla="*/ 36 w 277"/>
                  <a:gd name="T93" fmla="*/ 52 h 170"/>
                  <a:gd name="T94" fmla="*/ 31 w 277"/>
                  <a:gd name="T95" fmla="*/ 51 h 170"/>
                  <a:gd name="T96" fmla="*/ 24 w 277"/>
                  <a:gd name="T97" fmla="*/ 51 h 170"/>
                  <a:gd name="T98" fmla="*/ 26 w 277"/>
                  <a:gd name="T99" fmla="*/ 41 h 170"/>
                  <a:gd name="T100" fmla="*/ 20 w 277"/>
                  <a:gd name="T101" fmla="*/ 40 h 170"/>
                  <a:gd name="T102" fmla="*/ 17 w 277"/>
                  <a:gd name="T103" fmla="*/ 43 h 170"/>
                  <a:gd name="T104" fmla="*/ 13 w 277"/>
                  <a:gd name="T105" fmla="*/ 42 h 170"/>
                  <a:gd name="T106" fmla="*/ 11 w 277"/>
                  <a:gd name="T107" fmla="*/ 18 h 170"/>
                  <a:gd name="T108" fmla="*/ 3 w 277"/>
                  <a:gd name="T109" fmla="*/ 22 h 170"/>
                  <a:gd name="T110" fmla="*/ 1 w 277"/>
                  <a:gd name="T111" fmla="*/ 21 h 170"/>
                  <a:gd name="T112" fmla="*/ 1 w 277"/>
                  <a:gd name="T113" fmla="*/ 0 h 17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77" h="170">
                    <a:moveTo>
                      <a:pt x="2" y="0"/>
                    </a:moveTo>
                    <a:lnTo>
                      <a:pt x="4" y="7"/>
                    </a:lnTo>
                    <a:lnTo>
                      <a:pt x="8" y="12"/>
                    </a:lnTo>
                    <a:lnTo>
                      <a:pt x="11" y="16"/>
                    </a:lnTo>
                    <a:lnTo>
                      <a:pt x="16" y="20"/>
                    </a:lnTo>
                    <a:lnTo>
                      <a:pt x="20" y="23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42" y="28"/>
                    </a:lnTo>
                    <a:lnTo>
                      <a:pt x="39" y="37"/>
                    </a:lnTo>
                    <a:lnTo>
                      <a:pt x="38" y="45"/>
                    </a:lnTo>
                    <a:lnTo>
                      <a:pt x="38" y="53"/>
                    </a:lnTo>
                    <a:lnTo>
                      <a:pt x="40" y="60"/>
                    </a:lnTo>
                    <a:lnTo>
                      <a:pt x="43" y="66"/>
                    </a:lnTo>
                    <a:lnTo>
                      <a:pt x="49" y="69"/>
                    </a:lnTo>
                    <a:lnTo>
                      <a:pt x="57" y="71"/>
                    </a:lnTo>
                    <a:lnTo>
                      <a:pt x="66" y="70"/>
                    </a:lnTo>
                    <a:lnTo>
                      <a:pt x="69" y="78"/>
                    </a:lnTo>
                    <a:lnTo>
                      <a:pt x="73" y="84"/>
                    </a:lnTo>
                    <a:lnTo>
                      <a:pt x="80" y="85"/>
                    </a:lnTo>
                    <a:lnTo>
                      <a:pt x="89" y="83"/>
                    </a:lnTo>
                    <a:lnTo>
                      <a:pt x="89" y="90"/>
                    </a:lnTo>
                    <a:lnTo>
                      <a:pt x="92" y="96"/>
                    </a:lnTo>
                    <a:lnTo>
                      <a:pt x="95" y="101"/>
                    </a:lnTo>
                    <a:lnTo>
                      <a:pt x="100" y="105"/>
                    </a:lnTo>
                    <a:lnTo>
                      <a:pt x="105" y="107"/>
                    </a:lnTo>
                    <a:lnTo>
                      <a:pt x="114" y="107"/>
                    </a:lnTo>
                    <a:lnTo>
                      <a:pt x="124" y="105"/>
                    </a:lnTo>
                    <a:lnTo>
                      <a:pt x="137" y="100"/>
                    </a:lnTo>
                    <a:lnTo>
                      <a:pt x="138" y="107"/>
                    </a:lnTo>
                    <a:lnTo>
                      <a:pt x="141" y="113"/>
                    </a:lnTo>
                    <a:lnTo>
                      <a:pt x="146" y="120"/>
                    </a:lnTo>
                    <a:lnTo>
                      <a:pt x="152" y="126"/>
                    </a:lnTo>
                    <a:lnTo>
                      <a:pt x="157" y="130"/>
                    </a:lnTo>
                    <a:lnTo>
                      <a:pt x="165" y="131"/>
                    </a:lnTo>
                    <a:lnTo>
                      <a:pt x="173" y="131"/>
                    </a:lnTo>
                    <a:lnTo>
                      <a:pt x="183" y="127"/>
                    </a:lnTo>
                    <a:lnTo>
                      <a:pt x="188" y="129"/>
                    </a:lnTo>
                    <a:lnTo>
                      <a:pt x="194" y="130"/>
                    </a:lnTo>
                    <a:lnTo>
                      <a:pt x="200" y="130"/>
                    </a:lnTo>
                    <a:lnTo>
                      <a:pt x="206" y="129"/>
                    </a:lnTo>
                    <a:lnTo>
                      <a:pt x="209" y="127"/>
                    </a:lnTo>
                    <a:lnTo>
                      <a:pt x="213" y="123"/>
                    </a:lnTo>
                    <a:lnTo>
                      <a:pt x="214" y="117"/>
                    </a:lnTo>
                    <a:lnTo>
                      <a:pt x="214" y="111"/>
                    </a:lnTo>
                    <a:lnTo>
                      <a:pt x="221" y="112"/>
                    </a:lnTo>
                    <a:lnTo>
                      <a:pt x="228" y="112"/>
                    </a:lnTo>
                    <a:lnTo>
                      <a:pt x="233" y="109"/>
                    </a:lnTo>
                    <a:lnTo>
                      <a:pt x="238" y="105"/>
                    </a:lnTo>
                    <a:lnTo>
                      <a:pt x="240" y="99"/>
                    </a:lnTo>
                    <a:lnTo>
                      <a:pt x="241" y="92"/>
                    </a:lnTo>
                    <a:lnTo>
                      <a:pt x="239" y="84"/>
                    </a:lnTo>
                    <a:lnTo>
                      <a:pt x="234" y="76"/>
                    </a:lnTo>
                    <a:lnTo>
                      <a:pt x="242" y="71"/>
                    </a:lnTo>
                    <a:lnTo>
                      <a:pt x="245" y="60"/>
                    </a:lnTo>
                    <a:lnTo>
                      <a:pt x="239" y="44"/>
                    </a:lnTo>
                    <a:lnTo>
                      <a:pt x="224" y="25"/>
                    </a:lnTo>
                    <a:lnTo>
                      <a:pt x="228" y="20"/>
                    </a:lnTo>
                    <a:lnTo>
                      <a:pt x="231" y="24"/>
                    </a:lnTo>
                    <a:lnTo>
                      <a:pt x="234" y="29"/>
                    </a:lnTo>
                    <a:lnTo>
                      <a:pt x="238" y="32"/>
                    </a:lnTo>
                    <a:lnTo>
                      <a:pt x="242" y="36"/>
                    </a:lnTo>
                    <a:lnTo>
                      <a:pt x="246" y="39"/>
                    </a:lnTo>
                    <a:lnTo>
                      <a:pt x="252" y="42"/>
                    </a:lnTo>
                    <a:lnTo>
                      <a:pt x="257" y="43"/>
                    </a:lnTo>
                    <a:lnTo>
                      <a:pt x="263" y="43"/>
                    </a:lnTo>
                    <a:lnTo>
                      <a:pt x="259" y="51"/>
                    </a:lnTo>
                    <a:lnTo>
                      <a:pt x="257" y="60"/>
                    </a:lnTo>
                    <a:lnTo>
                      <a:pt x="263" y="70"/>
                    </a:lnTo>
                    <a:lnTo>
                      <a:pt x="277" y="78"/>
                    </a:lnTo>
                    <a:lnTo>
                      <a:pt x="272" y="78"/>
                    </a:lnTo>
                    <a:lnTo>
                      <a:pt x="267" y="78"/>
                    </a:lnTo>
                    <a:lnTo>
                      <a:pt x="261" y="77"/>
                    </a:lnTo>
                    <a:lnTo>
                      <a:pt x="255" y="74"/>
                    </a:lnTo>
                    <a:lnTo>
                      <a:pt x="256" y="80"/>
                    </a:lnTo>
                    <a:lnTo>
                      <a:pt x="257" y="86"/>
                    </a:lnTo>
                    <a:lnTo>
                      <a:pt x="256" y="93"/>
                    </a:lnTo>
                    <a:lnTo>
                      <a:pt x="255" y="99"/>
                    </a:lnTo>
                    <a:lnTo>
                      <a:pt x="260" y="111"/>
                    </a:lnTo>
                    <a:lnTo>
                      <a:pt x="262" y="122"/>
                    </a:lnTo>
                    <a:lnTo>
                      <a:pt x="261" y="134"/>
                    </a:lnTo>
                    <a:lnTo>
                      <a:pt x="256" y="145"/>
                    </a:lnTo>
                    <a:lnTo>
                      <a:pt x="254" y="139"/>
                    </a:lnTo>
                    <a:lnTo>
                      <a:pt x="252" y="132"/>
                    </a:lnTo>
                    <a:lnTo>
                      <a:pt x="248" y="128"/>
                    </a:lnTo>
                    <a:lnTo>
                      <a:pt x="242" y="124"/>
                    </a:lnTo>
                    <a:lnTo>
                      <a:pt x="241" y="130"/>
                    </a:lnTo>
                    <a:lnTo>
                      <a:pt x="238" y="134"/>
                    </a:lnTo>
                    <a:lnTo>
                      <a:pt x="231" y="136"/>
                    </a:lnTo>
                    <a:lnTo>
                      <a:pt x="221" y="137"/>
                    </a:lnTo>
                    <a:lnTo>
                      <a:pt x="221" y="142"/>
                    </a:lnTo>
                    <a:lnTo>
                      <a:pt x="221" y="146"/>
                    </a:lnTo>
                    <a:lnTo>
                      <a:pt x="222" y="151"/>
                    </a:lnTo>
                    <a:lnTo>
                      <a:pt x="223" y="155"/>
                    </a:lnTo>
                    <a:lnTo>
                      <a:pt x="221" y="153"/>
                    </a:lnTo>
                    <a:lnTo>
                      <a:pt x="218" y="151"/>
                    </a:lnTo>
                    <a:lnTo>
                      <a:pt x="217" y="149"/>
                    </a:lnTo>
                    <a:lnTo>
                      <a:pt x="216" y="147"/>
                    </a:lnTo>
                    <a:lnTo>
                      <a:pt x="211" y="149"/>
                    </a:lnTo>
                    <a:lnTo>
                      <a:pt x="206" y="149"/>
                    </a:lnTo>
                    <a:lnTo>
                      <a:pt x="199" y="150"/>
                    </a:lnTo>
                    <a:lnTo>
                      <a:pt x="192" y="151"/>
                    </a:lnTo>
                    <a:lnTo>
                      <a:pt x="185" y="151"/>
                    </a:lnTo>
                    <a:lnTo>
                      <a:pt x="179" y="151"/>
                    </a:lnTo>
                    <a:lnTo>
                      <a:pt x="173" y="151"/>
                    </a:lnTo>
                    <a:lnTo>
                      <a:pt x="170" y="151"/>
                    </a:lnTo>
                    <a:lnTo>
                      <a:pt x="168" y="155"/>
                    </a:lnTo>
                    <a:lnTo>
                      <a:pt x="164" y="161"/>
                    </a:lnTo>
                    <a:lnTo>
                      <a:pt x="160" y="166"/>
                    </a:lnTo>
                    <a:lnTo>
                      <a:pt x="155" y="170"/>
                    </a:lnTo>
                    <a:lnTo>
                      <a:pt x="157" y="159"/>
                    </a:lnTo>
                    <a:lnTo>
                      <a:pt x="155" y="147"/>
                    </a:lnTo>
                    <a:lnTo>
                      <a:pt x="148" y="138"/>
                    </a:lnTo>
                    <a:lnTo>
                      <a:pt x="135" y="131"/>
                    </a:lnTo>
                    <a:lnTo>
                      <a:pt x="138" y="138"/>
                    </a:lnTo>
                    <a:lnTo>
                      <a:pt x="138" y="146"/>
                    </a:lnTo>
                    <a:lnTo>
                      <a:pt x="137" y="154"/>
                    </a:lnTo>
                    <a:lnTo>
                      <a:pt x="132" y="162"/>
                    </a:lnTo>
                    <a:lnTo>
                      <a:pt x="130" y="158"/>
                    </a:lnTo>
                    <a:lnTo>
                      <a:pt x="127" y="153"/>
                    </a:lnTo>
                    <a:lnTo>
                      <a:pt x="123" y="149"/>
                    </a:lnTo>
                    <a:lnTo>
                      <a:pt x="118" y="144"/>
                    </a:lnTo>
                    <a:lnTo>
                      <a:pt x="112" y="139"/>
                    </a:lnTo>
                    <a:lnTo>
                      <a:pt x="107" y="136"/>
                    </a:lnTo>
                    <a:lnTo>
                      <a:pt x="101" y="134"/>
                    </a:lnTo>
                    <a:lnTo>
                      <a:pt x="95" y="131"/>
                    </a:lnTo>
                    <a:lnTo>
                      <a:pt x="95" y="135"/>
                    </a:lnTo>
                    <a:lnTo>
                      <a:pt x="95" y="138"/>
                    </a:lnTo>
                    <a:lnTo>
                      <a:pt x="96" y="143"/>
                    </a:lnTo>
                    <a:lnTo>
                      <a:pt x="97" y="146"/>
                    </a:lnTo>
                    <a:lnTo>
                      <a:pt x="92" y="140"/>
                    </a:lnTo>
                    <a:lnTo>
                      <a:pt x="87" y="132"/>
                    </a:lnTo>
                    <a:lnTo>
                      <a:pt x="85" y="122"/>
                    </a:lnTo>
                    <a:lnTo>
                      <a:pt x="82" y="108"/>
                    </a:lnTo>
                    <a:lnTo>
                      <a:pt x="79" y="116"/>
                    </a:lnTo>
                    <a:lnTo>
                      <a:pt x="73" y="122"/>
                    </a:lnTo>
                    <a:lnTo>
                      <a:pt x="64" y="126"/>
                    </a:lnTo>
                    <a:lnTo>
                      <a:pt x="53" y="127"/>
                    </a:lnTo>
                    <a:lnTo>
                      <a:pt x="62" y="120"/>
                    </a:lnTo>
                    <a:lnTo>
                      <a:pt x="67" y="113"/>
                    </a:lnTo>
                    <a:lnTo>
                      <a:pt x="71" y="103"/>
                    </a:lnTo>
                    <a:lnTo>
                      <a:pt x="69" y="90"/>
                    </a:lnTo>
                    <a:lnTo>
                      <a:pt x="65" y="96"/>
                    </a:lnTo>
                    <a:lnTo>
                      <a:pt x="62" y="101"/>
                    </a:lnTo>
                    <a:lnTo>
                      <a:pt x="56" y="106"/>
                    </a:lnTo>
                    <a:lnTo>
                      <a:pt x="50" y="108"/>
                    </a:lnTo>
                    <a:lnTo>
                      <a:pt x="48" y="101"/>
                    </a:lnTo>
                    <a:lnTo>
                      <a:pt x="48" y="94"/>
                    </a:lnTo>
                    <a:lnTo>
                      <a:pt x="49" y="89"/>
                    </a:lnTo>
                    <a:lnTo>
                      <a:pt x="51" y="82"/>
                    </a:lnTo>
                    <a:lnTo>
                      <a:pt x="47" y="82"/>
                    </a:lnTo>
                    <a:lnTo>
                      <a:pt x="43" y="81"/>
                    </a:lnTo>
                    <a:lnTo>
                      <a:pt x="40" y="80"/>
                    </a:lnTo>
                    <a:lnTo>
                      <a:pt x="39" y="78"/>
                    </a:lnTo>
                    <a:lnTo>
                      <a:pt x="36" y="82"/>
                    </a:lnTo>
                    <a:lnTo>
                      <a:pt x="34" y="86"/>
                    </a:lnTo>
                    <a:lnTo>
                      <a:pt x="31" y="92"/>
                    </a:lnTo>
                    <a:lnTo>
                      <a:pt x="29" y="96"/>
                    </a:lnTo>
                    <a:lnTo>
                      <a:pt x="25" y="83"/>
                    </a:lnTo>
                    <a:lnTo>
                      <a:pt x="20" y="69"/>
                    </a:lnTo>
                    <a:lnTo>
                      <a:pt x="19" y="54"/>
                    </a:lnTo>
                    <a:lnTo>
                      <a:pt x="21" y="36"/>
                    </a:lnTo>
                    <a:lnTo>
                      <a:pt x="15" y="33"/>
                    </a:lnTo>
                    <a:lnTo>
                      <a:pt x="10" y="38"/>
                    </a:lnTo>
                    <a:lnTo>
                      <a:pt x="6" y="43"/>
                    </a:lnTo>
                    <a:lnTo>
                      <a:pt x="3" y="48"/>
                    </a:lnTo>
                    <a:lnTo>
                      <a:pt x="2" y="54"/>
                    </a:lnTo>
                    <a:lnTo>
                      <a:pt x="1" y="42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86" name="Freeform 14"/>
              <p:cNvSpPr>
                <a:spLocks/>
              </p:cNvSpPr>
              <p:nvPr/>
            </p:nvSpPr>
            <p:spPr bwMode="auto">
              <a:xfrm>
                <a:off x="2241" y="2166"/>
                <a:ext cx="12" cy="11"/>
              </a:xfrm>
              <a:custGeom>
                <a:avLst/>
                <a:gdLst>
                  <a:gd name="T0" fmla="*/ 1 w 24"/>
                  <a:gd name="T1" fmla="*/ 0 h 22"/>
                  <a:gd name="T2" fmla="*/ 3 w 24"/>
                  <a:gd name="T3" fmla="*/ 3 h 22"/>
                  <a:gd name="T4" fmla="*/ 6 w 24"/>
                  <a:gd name="T5" fmla="*/ 5 h 22"/>
                  <a:gd name="T6" fmla="*/ 9 w 24"/>
                  <a:gd name="T7" fmla="*/ 7 h 22"/>
                  <a:gd name="T8" fmla="*/ 12 w 24"/>
                  <a:gd name="T9" fmla="*/ 8 h 22"/>
                  <a:gd name="T10" fmla="*/ 12 w 24"/>
                  <a:gd name="T11" fmla="*/ 11 h 22"/>
                  <a:gd name="T12" fmla="*/ 7 w 24"/>
                  <a:gd name="T13" fmla="*/ 11 h 22"/>
                  <a:gd name="T14" fmla="*/ 3 w 24"/>
                  <a:gd name="T15" fmla="*/ 8 h 22"/>
                  <a:gd name="T16" fmla="*/ 0 w 24"/>
                  <a:gd name="T17" fmla="*/ 5 h 22"/>
                  <a:gd name="T18" fmla="*/ 1 w 24"/>
                  <a:gd name="T19" fmla="*/ 0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" y="0"/>
                    </a:moveTo>
                    <a:lnTo>
                      <a:pt x="6" y="5"/>
                    </a:lnTo>
                    <a:lnTo>
                      <a:pt x="12" y="9"/>
                    </a:lnTo>
                    <a:lnTo>
                      <a:pt x="17" y="13"/>
                    </a:lnTo>
                    <a:lnTo>
                      <a:pt x="24" y="15"/>
                    </a:lnTo>
                    <a:lnTo>
                      <a:pt x="23" y="22"/>
                    </a:lnTo>
                    <a:lnTo>
                      <a:pt x="14" y="21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87" name="Freeform 15"/>
              <p:cNvSpPr>
                <a:spLocks/>
              </p:cNvSpPr>
              <p:nvPr/>
            </p:nvSpPr>
            <p:spPr bwMode="auto">
              <a:xfrm>
                <a:off x="1987" y="1928"/>
                <a:ext cx="250" cy="127"/>
              </a:xfrm>
              <a:custGeom>
                <a:avLst/>
                <a:gdLst>
                  <a:gd name="T0" fmla="*/ 24 w 499"/>
                  <a:gd name="T1" fmla="*/ 66 h 253"/>
                  <a:gd name="T2" fmla="*/ 42 w 499"/>
                  <a:gd name="T3" fmla="*/ 38 h 253"/>
                  <a:gd name="T4" fmla="*/ 60 w 499"/>
                  <a:gd name="T5" fmla="*/ 28 h 253"/>
                  <a:gd name="T6" fmla="*/ 81 w 499"/>
                  <a:gd name="T7" fmla="*/ 21 h 253"/>
                  <a:gd name="T8" fmla="*/ 102 w 499"/>
                  <a:gd name="T9" fmla="*/ 21 h 253"/>
                  <a:gd name="T10" fmla="*/ 129 w 499"/>
                  <a:gd name="T11" fmla="*/ 28 h 253"/>
                  <a:gd name="T12" fmla="*/ 150 w 499"/>
                  <a:gd name="T13" fmla="*/ 39 h 253"/>
                  <a:gd name="T14" fmla="*/ 165 w 499"/>
                  <a:gd name="T15" fmla="*/ 53 h 253"/>
                  <a:gd name="T16" fmla="*/ 169 w 499"/>
                  <a:gd name="T17" fmla="*/ 69 h 253"/>
                  <a:gd name="T18" fmla="*/ 180 w 499"/>
                  <a:gd name="T19" fmla="*/ 87 h 253"/>
                  <a:gd name="T20" fmla="*/ 189 w 499"/>
                  <a:gd name="T21" fmla="*/ 100 h 253"/>
                  <a:gd name="T22" fmla="*/ 202 w 499"/>
                  <a:gd name="T23" fmla="*/ 116 h 253"/>
                  <a:gd name="T24" fmla="*/ 212 w 499"/>
                  <a:gd name="T25" fmla="*/ 126 h 253"/>
                  <a:gd name="T26" fmla="*/ 227 w 499"/>
                  <a:gd name="T27" fmla="*/ 126 h 253"/>
                  <a:gd name="T28" fmla="*/ 237 w 499"/>
                  <a:gd name="T29" fmla="*/ 117 h 253"/>
                  <a:gd name="T30" fmla="*/ 241 w 499"/>
                  <a:gd name="T31" fmla="*/ 108 h 253"/>
                  <a:gd name="T32" fmla="*/ 219 w 499"/>
                  <a:gd name="T33" fmla="*/ 110 h 253"/>
                  <a:gd name="T34" fmla="*/ 224 w 499"/>
                  <a:gd name="T35" fmla="*/ 102 h 253"/>
                  <a:gd name="T36" fmla="*/ 206 w 499"/>
                  <a:gd name="T37" fmla="*/ 101 h 253"/>
                  <a:gd name="T38" fmla="*/ 211 w 499"/>
                  <a:gd name="T39" fmla="*/ 97 h 253"/>
                  <a:gd name="T40" fmla="*/ 208 w 499"/>
                  <a:gd name="T41" fmla="*/ 87 h 253"/>
                  <a:gd name="T42" fmla="*/ 197 w 499"/>
                  <a:gd name="T43" fmla="*/ 87 h 253"/>
                  <a:gd name="T44" fmla="*/ 195 w 499"/>
                  <a:gd name="T45" fmla="*/ 80 h 253"/>
                  <a:gd name="T46" fmla="*/ 188 w 499"/>
                  <a:gd name="T47" fmla="*/ 77 h 253"/>
                  <a:gd name="T48" fmla="*/ 204 w 499"/>
                  <a:gd name="T49" fmla="*/ 72 h 253"/>
                  <a:gd name="T50" fmla="*/ 188 w 499"/>
                  <a:gd name="T51" fmla="*/ 66 h 253"/>
                  <a:gd name="T52" fmla="*/ 186 w 499"/>
                  <a:gd name="T53" fmla="*/ 58 h 253"/>
                  <a:gd name="T54" fmla="*/ 180 w 499"/>
                  <a:gd name="T55" fmla="*/ 53 h 253"/>
                  <a:gd name="T56" fmla="*/ 177 w 499"/>
                  <a:gd name="T57" fmla="*/ 45 h 253"/>
                  <a:gd name="T58" fmla="*/ 166 w 499"/>
                  <a:gd name="T59" fmla="*/ 41 h 253"/>
                  <a:gd name="T60" fmla="*/ 172 w 499"/>
                  <a:gd name="T61" fmla="*/ 34 h 253"/>
                  <a:gd name="T62" fmla="*/ 157 w 499"/>
                  <a:gd name="T63" fmla="*/ 28 h 253"/>
                  <a:gd name="T64" fmla="*/ 157 w 499"/>
                  <a:gd name="T65" fmla="*/ 26 h 253"/>
                  <a:gd name="T66" fmla="*/ 138 w 499"/>
                  <a:gd name="T67" fmla="*/ 23 h 253"/>
                  <a:gd name="T68" fmla="*/ 136 w 499"/>
                  <a:gd name="T69" fmla="*/ 19 h 253"/>
                  <a:gd name="T70" fmla="*/ 138 w 499"/>
                  <a:gd name="T71" fmla="*/ 8 h 253"/>
                  <a:gd name="T72" fmla="*/ 116 w 499"/>
                  <a:gd name="T73" fmla="*/ 11 h 253"/>
                  <a:gd name="T74" fmla="*/ 121 w 499"/>
                  <a:gd name="T75" fmla="*/ 2 h 253"/>
                  <a:gd name="T76" fmla="*/ 104 w 499"/>
                  <a:gd name="T77" fmla="*/ 10 h 253"/>
                  <a:gd name="T78" fmla="*/ 96 w 499"/>
                  <a:gd name="T79" fmla="*/ 9 h 253"/>
                  <a:gd name="T80" fmla="*/ 84 w 499"/>
                  <a:gd name="T81" fmla="*/ 4 h 253"/>
                  <a:gd name="T82" fmla="*/ 68 w 499"/>
                  <a:gd name="T83" fmla="*/ 15 h 253"/>
                  <a:gd name="T84" fmla="*/ 64 w 499"/>
                  <a:gd name="T85" fmla="*/ 12 h 253"/>
                  <a:gd name="T86" fmla="*/ 50 w 499"/>
                  <a:gd name="T87" fmla="*/ 19 h 253"/>
                  <a:gd name="T88" fmla="*/ 44 w 499"/>
                  <a:gd name="T89" fmla="*/ 22 h 253"/>
                  <a:gd name="T90" fmla="*/ 35 w 499"/>
                  <a:gd name="T91" fmla="*/ 24 h 253"/>
                  <a:gd name="T92" fmla="*/ 29 w 499"/>
                  <a:gd name="T93" fmla="*/ 30 h 253"/>
                  <a:gd name="T94" fmla="*/ 22 w 499"/>
                  <a:gd name="T95" fmla="*/ 33 h 253"/>
                  <a:gd name="T96" fmla="*/ 18 w 499"/>
                  <a:gd name="T97" fmla="*/ 47 h 253"/>
                  <a:gd name="T98" fmla="*/ 13 w 499"/>
                  <a:gd name="T99" fmla="*/ 54 h 253"/>
                  <a:gd name="T100" fmla="*/ 17 w 499"/>
                  <a:gd name="T101" fmla="*/ 59 h 253"/>
                  <a:gd name="T102" fmla="*/ 5 w 499"/>
                  <a:gd name="T103" fmla="*/ 62 h 253"/>
                  <a:gd name="T104" fmla="*/ 13 w 499"/>
                  <a:gd name="T105" fmla="*/ 72 h 253"/>
                  <a:gd name="T106" fmla="*/ 3 w 499"/>
                  <a:gd name="T107" fmla="*/ 80 h 253"/>
                  <a:gd name="T108" fmla="*/ 6 w 499"/>
                  <a:gd name="T109" fmla="*/ 90 h 2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99" h="253">
                    <a:moveTo>
                      <a:pt x="41" y="169"/>
                    </a:moveTo>
                    <a:lnTo>
                      <a:pt x="40" y="163"/>
                    </a:lnTo>
                    <a:lnTo>
                      <a:pt x="40" y="155"/>
                    </a:lnTo>
                    <a:lnTo>
                      <a:pt x="43" y="147"/>
                    </a:lnTo>
                    <a:lnTo>
                      <a:pt x="53" y="143"/>
                    </a:lnTo>
                    <a:lnTo>
                      <a:pt x="48" y="131"/>
                    </a:lnTo>
                    <a:lnTo>
                      <a:pt x="49" y="120"/>
                    </a:lnTo>
                    <a:lnTo>
                      <a:pt x="56" y="109"/>
                    </a:lnTo>
                    <a:lnTo>
                      <a:pt x="70" y="104"/>
                    </a:lnTo>
                    <a:lnTo>
                      <a:pt x="69" y="92"/>
                    </a:lnTo>
                    <a:lnTo>
                      <a:pt x="74" y="83"/>
                    </a:lnTo>
                    <a:lnTo>
                      <a:pt x="84" y="76"/>
                    </a:lnTo>
                    <a:lnTo>
                      <a:pt x="99" y="76"/>
                    </a:lnTo>
                    <a:lnTo>
                      <a:pt x="102" y="71"/>
                    </a:lnTo>
                    <a:lnTo>
                      <a:pt x="106" y="67"/>
                    </a:lnTo>
                    <a:lnTo>
                      <a:pt x="110" y="62"/>
                    </a:lnTo>
                    <a:lnTo>
                      <a:pt x="115" y="59"/>
                    </a:lnTo>
                    <a:lnTo>
                      <a:pt x="119" y="56"/>
                    </a:lnTo>
                    <a:lnTo>
                      <a:pt x="125" y="55"/>
                    </a:lnTo>
                    <a:lnTo>
                      <a:pt x="131" y="54"/>
                    </a:lnTo>
                    <a:lnTo>
                      <a:pt x="138" y="55"/>
                    </a:lnTo>
                    <a:lnTo>
                      <a:pt x="145" y="48"/>
                    </a:lnTo>
                    <a:lnTo>
                      <a:pt x="153" y="44"/>
                    </a:lnTo>
                    <a:lnTo>
                      <a:pt x="161" y="41"/>
                    </a:lnTo>
                    <a:lnTo>
                      <a:pt x="169" y="43"/>
                    </a:lnTo>
                    <a:lnTo>
                      <a:pt x="177" y="45"/>
                    </a:lnTo>
                    <a:lnTo>
                      <a:pt x="185" y="46"/>
                    </a:lnTo>
                    <a:lnTo>
                      <a:pt x="191" y="45"/>
                    </a:lnTo>
                    <a:lnTo>
                      <a:pt x="198" y="43"/>
                    </a:lnTo>
                    <a:lnTo>
                      <a:pt x="203" y="41"/>
                    </a:lnTo>
                    <a:lnTo>
                      <a:pt x="211" y="40"/>
                    </a:lnTo>
                    <a:lnTo>
                      <a:pt x="222" y="39"/>
                    </a:lnTo>
                    <a:lnTo>
                      <a:pt x="232" y="39"/>
                    </a:lnTo>
                    <a:lnTo>
                      <a:pt x="243" y="43"/>
                    </a:lnTo>
                    <a:lnTo>
                      <a:pt x="251" y="47"/>
                    </a:lnTo>
                    <a:lnTo>
                      <a:pt x="257" y="55"/>
                    </a:lnTo>
                    <a:lnTo>
                      <a:pt x="260" y="68"/>
                    </a:lnTo>
                    <a:lnTo>
                      <a:pt x="269" y="68"/>
                    </a:lnTo>
                    <a:lnTo>
                      <a:pt x="278" y="68"/>
                    </a:lnTo>
                    <a:lnTo>
                      <a:pt x="286" y="70"/>
                    </a:lnTo>
                    <a:lnTo>
                      <a:pt x="293" y="72"/>
                    </a:lnTo>
                    <a:lnTo>
                      <a:pt x="299" y="77"/>
                    </a:lnTo>
                    <a:lnTo>
                      <a:pt x="302" y="83"/>
                    </a:lnTo>
                    <a:lnTo>
                      <a:pt x="305" y="91"/>
                    </a:lnTo>
                    <a:lnTo>
                      <a:pt x="306" y="100"/>
                    </a:lnTo>
                    <a:lnTo>
                      <a:pt x="315" y="101"/>
                    </a:lnTo>
                    <a:lnTo>
                      <a:pt x="322" y="104"/>
                    </a:lnTo>
                    <a:lnTo>
                      <a:pt x="329" y="106"/>
                    </a:lnTo>
                    <a:lnTo>
                      <a:pt x="333" y="109"/>
                    </a:lnTo>
                    <a:lnTo>
                      <a:pt x="337" y="114"/>
                    </a:lnTo>
                    <a:lnTo>
                      <a:pt x="338" y="120"/>
                    </a:lnTo>
                    <a:lnTo>
                      <a:pt x="337" y="127"/>
                    </a:lnTo>
                    <a:lnTo>
                      <a:pt x="332" y="135"/>
                    </a:lnTo>
                    <a:lnTo>
                      <a:pt x="338" y="138"/>
                    </a:lnTo>
                    <a:lnTo>
                      <a:pt x="345" y="143"/>
                    </a:lnTo>
                    <a:lnTo>
                      <a:pt x="351" y="147"/>
                    </a:lnTo>
                    <a:lnTo>
                      <a:pt x="356" y="153"/>
                    </a:lnTo>
                    <a:lnTo>
                      <a:pt x="360" y="160"/>
                    </a:lnTo>
                    <a:lnTo>
                      <a:pt x="361" y="167"/>
                    </a:lnTo>
                    <a:lnTo>
                      <a:pt x="360" y="174"/>
                    </a:lnTo>
                    <a:lnTo>
                      <a:pt x="355" y="182"/>
                    </a:lnTo>
                    <a:lnTo>
                      <a:pt x="361" y="184"/>
                    </a:lnTo>
                    <a:lnTo>
                      <a:pt x="367" y="189"/>
                    </a:lnTo>
                    <a:lnTo>
                      <a:pt x="371" y="194"/>
                    </a:lnTo>
                    <a:lnTo>
                      <a:pt x="373" y="200"/>
                    </a:lnTo>
                    <a:lnTo>
                      <a:pt x="378" y="200"/>
                    </a:lnTo>
                    <a:lnTo>
                      <a:pt x="385" y="202"/>
                    </a:lnTo>
                    <a:lnTo>
                      <a:pt x="391" y="206"/>
                    </a:lnTo>
                    <a:lnTo>
                      <a:pt x="397" y="211"/>
                    </a:lnTo>
                    <a:lnTo>
                      <a:pt x="400" y="216"/>
                    </a:lnTo>
                    <a:lnTo>
                      <a:pt x="403" y="223"/>
                    </a:lnTo>
                    <a:lnTo>
                      <a:pt x="403" y="231"/>
                    </a:lnTo>
                    <a:lnTo>
                      <a:pt x="399" y="239"/>
                    </a:lnTo>
                    <a:lnTo>
                      <a:pt x="406" y="239"/>
                    </a:lnTo>
                    <a:lnTo>
                      <a:pt x="413" y="240"/>
                    </a:lnTo>
                    <a:lnTo>
                      <a:pt x="417" y="244"/>
                    </a:lnTo>
                    <a:lnTo>
                      <a:pt x="421" y="248"/>
                    </a:lnTo>
                    <a:lnTo>
                      <a:pt x="424" y="252"/>
                    </a:lnTo>
                    <a:lnTo>
                      <a:pt x="429" y="253"/>
                    </a:lnTo>
                    <a:lnTo>
                      <a:pt x="435" y="253"/>
                    </a:lnTo>
                    <a:lnTo>
                      <a:pt x="441" y="253"/>
                    </a:lnTo>
                    <a:lnTo>
                      <a:pt x="444" y="252"/>
                    </a:lnTo>
                    <a:lnTo>
                      <a:pt x="449" y="252"/>
                    </a:lnTo>
                    <a:lnTo>
                      <a:pt x="454" y="251"/>
                    </a:lnTo>
                    <a:lnTo>
                      <a:pt x="460" y="250"/>
                    </a:lnTo>
                    <a:lnTo>
                      <a:pt x="466" y="248"/>
                    </a:lnTo>
                    <a:lnTo>
                      <a:pt x="472" y="248"/>
                    </a:lnTo>
                    <a:lnTo>
                      <a:pt x="476" y="248"/>
                    </a:lnTo>
                    <a:lnTo>
                      <a:pt x="480" y="250"/>
                    </a:lnTo>
                    <a:lnTo>
                      <a:pt x="474" y="234"/>
                    </a:lnTo>
                    <a:lnTo>
                      <a:pt x="477" y="230"/>
                    </a:lnTo>
                    <a:lnTo>
                      <a:pt x="483" y="225"/>
                    </a:lnTo>
                    <a:lnTo>
                      <a:pt x="490" y="222"/>
                    </a:lnTo>
                    <a:lnTo>
                      <a:pt x="499" y="220"/>
                    </a:lnTo>
                    <a:lnTo>
                      <a:pt x="492" y="216"/>
                    </a:lnTo>
                    <a:lnTo>
                      <a:pt x="482" y="215"/>
                    </a:lnTo>
                    <a:lnTo>
                      <a:pt x="473" y="216"/>
                    </a:lnTo>
                    <a:lnTo>
                      <a:pt x="466" y="217"/>
                    </a:lnTo>
                    <a:lnTo>
                      <a:pt x="461" y="211"/>
                    </a:lnTo>
                    <a:lnTo>
                      <a:pt x="454" y="216"/>
                    </a:lnTo>
                    <a:lnTo>
                      <a:pt x="446" y="220"/>
                    </a:lnTo>
                    <a:lnTo>
                      <a:pt x="437" y="220"/>
                    </a:lnTo>
                    <a:lnTo>
                      <a:pt x="430" y="219"/>
                    </a:lnTo>
                    <a:lnTo>
                      <a:pt x="437" y="216"/>
                    </a:lnTo>
                    <a:lnTo>
                      <a:pt x="444" y="212"/>
                    </a:lnTo>
                    <a:lnTo>
                      <a:pt x="449" y="206"/>
                    </a:lnTo>
                    <a:lnTo>
                      <a:pt x="452" y="201"/>
                    </a:lnTo>
                    <a:lnTo>
                      <a:pt x="447" y="204"/>
                    </a:lnTo>
                    <a:lnTo>
                      <a:pt x="442" y="206"/>
                    </a:lnTo>
                    <a:lnTo>
                      <a:pt x="435" y="208"/>
                    </a:lnTo>
                    <a:lnTo>
                      <a:pt x="429" y="208"/>
                    </a:lnTo>
                    <a:lnTo>
                      <a:pt x="422" y="208"/>
                    </a:lnTo>
                    <a:lnTo>
                      <a:pt x="416" y="206"/>
                    </a:lnTo>
                    <a:lnTo>
                      <a:pt x="412" y="202"/>
                    </a:lnTo>
                    <a:lnTo>
                      <a:pt x="408" y="198"/>
                    </a:lnTo>
                    <a:lnTo>
                      <a:pt x="413" y="197"/>
                    </a:lnTo>
                    <a:lnTo>
                      <a:pt x="417" y="197"/>
                    </a:lnTo>
                    <a:lnTo>
                      <a:pt x="422" y="197"/>
                    </a:lnTo>
                    <a:lnTo>
                      <a:pt x="427" y="197"/>
                    </a:lnTo>
                    <a:lnTo>
                      <a:pt x="422" y="193"/>
                    </a:lnTo>
                    <a:lnTo>
                      <a:pt x="415" y="189"/>
                    </a:lnTo>
                    <a:lnTo>
                      <a:pt x="407" y="184"/>
                    </a:lnTo>
                    <a:lnTo>
                      <a:pt x="399" y="182"/>
                    </a:lnTo>
                    <a:lnTo>
                      <a:pt x="405" y="181"/>
                    </a:lnTo>
                    <a:lnTo>
                      <a:pt x="411" y="177"/>
                    </a:lnTo>
                    <a:lnTo>
                      <a:pt x="415" y="173"/>
                    </a:lnTo>
                    <a:lnTo>
                      <a:pt x="419" y="169"/>
                    </a:lnTo>
                    <a:lnTo>
                      <a:pt x="415" y="170"/>
                    </a:lnTo>
                    <a:lnTo>
                      <a:pt x="411" y="171"/>
                    </a:lnTo>
                    <a:lnTo>
                      <a:pt x="405" y="173"/>
                    </a:lnTo>
                    <a:lnTo>
                      <a:pt x="399" y="174"/>
                    </a:lnTo>
                    <a:lnTo>
                      <a:pt x="393" y="174"/>
                    </a:lnTo>
                    <a:lnTo>
                      <a:pt x="388" y="174"/>
                    </a:lnTo>
                    <a:lnTo>
                      <a:pt x="383" y="173"/>
                    </a:lnTo>
                    <a:lnTo>
                      <a:pt x="378" y="171"/>
                    </a:lnTo>
                    <a:lnTo>
                      <a:pt x="380" y="166"/>
                    </a:lnTo>
                    <a:lnTo>
                      <a:pt x="383" y="161"/>
                    </a:lnTo>
                    <a:lnTo>
                      <a:pt x="389" y="160"/>
                    </a:lnTo>
                    <a:lnTo>
                      <a:pt x="397" y="159"/>
                    </a:lnTo>
                    <a:lnTo>
                      <a:pt x="392" y="155"/>
                    </a:lnTo>
                    <a:lnTo>
                      <a:pt x="386" y="154"/>
                    </a:lnTo>
                    <a:lnTo>
                      <a:pt x="381" y="154"/>
                    </a:lnTo>
                    <a:lnTo>
                      <a:pt x="374" y="155"/>
                    </a:lnTo>
                    <a:lnTo>
                      <a:pt x="375" y="153"/>
                    </a:lnTo>
                    <a:lnTo>
                      <a:pt x="378" y="151"/>
                    </a:lnTo>
                    <a:lnTo>
                      <a:pt x="383" y="148"/>
                    </a:lnTo>
                    <a:lnTo>
                      <a:pt x="389" y="147"/>
                    </a:lnTo>
                    <a:lnTo>
                      <a:pt x="394" y="146"/>
                    </a:lnTo>
                    <a:lnTo>
                      <a:pt x="400" y="145"/>
                    </a:lnTo>
                    <a:lnTo>
                      <a:pt x="407" y="144"/>
                    </a:lnTo>
                    <a:lnTo>
                      <a:pt x="413" y="144"/>
                    </a:lnTo>
                    <a:lnTo>
                      <a:pt x="407" y="140"/>
                    </a:lnTo>
                    <a:lnTo>
                      <a:pt x="400" y="137"/>
                    </a:lnTo>
                    <a:lnTo>
                      <a:pt x="392" y="135"/>
                    </a:lnTo>
                    <a:lnTo>
                      <a:pt x="385" y="132"/>
                    </a:lnTo>
                    <a:lnTo>
                      <a:pt x="376" y="131"/>
                    </a:lnTo>
                    <a:lnTo>
                      <a:pt x="368" y="129"/>
                    </a:lnTo>
                    <a:lnTo>
                      <a:pt x="360" y="129"/>
                    </a:lnTo>
                    <a:lnTo>
                      <a:pt x="353" y="129"/>
                    </a:lnTo>
                    <a:lnTo>
                      <a:pt x="358" y="124"/>
                    </a:lnTo>
                    <a:lnTo>
                      <a:pt x="363" y="118"/>
                    </a:lnTo>
                    <a:lnTo>
                      <a:pt x="371" y="115"/>
                    </a:lnTo>
                    <a:lnTo>
                      <a:pt x="381" y="112"/>
                    </a:lnTo>
                    <a:lnTo>
                      <a:pt x="375" y="110"/>
                    </a:lnTo>
                    <a:lnTo>
                      <a:pt x="369" y="109"/>
                    </a:lnTo>
                    <a:lnTo>
                      <a:pt x="360" y="109"/>
                    </a:lnTo>
                    <a:lnTo>
                      <a:pt x="350" y="109"/>
                    </a:lnTo>
                    <a:lnTo>
                      <a:pt x="360" y="106"/>
                    </a:lnTo>
                    <a:lnTo>
                      <a:pt x="368" y="101"/>
                    </a:lnTo>
                    <a:lnTo>
                      <a:pt x="375" y="94"/>
                    </a:lnTo>
                    <a:lnTo>
                      <a:pt x="377" y="89"/>
                    </a:lnTo>
                    <a:lnTo>
                      <a:pt x="369" y="90"/>
                    </a:lnTo>
                    <a:lnTo>
                      <a:pt x="362" y="90"/>
                    </a:lnTo>
                    <a:lnTo>
                      <a:pt x="354" y="90"/>
                    </a:lnTo>
                    <a:lnTo>
                      <a:pt x="347" y="90"/>
                    </a:lnTo>
                    <a:lnTo>
                      <a:pt x="340" y="89"/>
                    </a:lnTo>
                    <a:lnTo>
                      <a:pt x="336" y="87"/>
                    </a:lnTo>
                    <a:lnTo>
                      <a:pt x="331" y="86"/>
                    </a:lnTo>
                    <a:lnTo>
                      <a:pt x="328" y="84"/>
                    </a:lnTo>
                    <a:lnTo>
                      <a:pt x="332" y="81"/>
                    </a:lnTo>
                    <a:lnTo>
                      <a:pt x="339" y="79"/>
                    </a:lnTo>
                    <a:lnTo>
                      <a:pt x="347" y="78"/>
                    </a:lnTo>
                    <a:lnTo>
                      <a:pt x="358" y="78"/>
                    </a:lnTo>
                    <a:lnTo>
                      <a:pt x="354" y="74"/>
                    </a:lnTo>
                    <a:lnTo>
                      <a:pt x="350" y="70"/>
                    </a:lnTo>
                    <a:lnTo>
                      <a:pt x="344" y="67"/>
                    </a:lnTo>
                    <a:lnTo>
                      <a:pt x="337" y="64"/>
                    </a:lnTo>
                    <a:lnTo>
                      <a:pt x="330" y="62"/>
                    </a:lnTo>
                    <a:lnTo>
                      <a:pt x="322" y="61"/>
                    </a:lnTo>
                    <a:lnTo>
                      <a:pt x="315" y="60"/>
                    </a:lnTo>
                    <a:lnTo>
                      <a:pt x="309" y="59"/>
                    </a:lnTo>
                    <a:lnTo>
                      <a:pt x="314" y="56"/>
                    </a:lnTo>
                    <a:lnTo>
                      <a:pt x="318" y="54"/>
                    </a:lnTo>
                    <a:lnTo>
                      <a:pt x="324" y="53"/>
                    </a:lnTo>
                    <a:lnTo>
                      <a:pt x="330" y="52"/>
                    </a:lnTo>
                    <a:lnTo>
                      <a:pt x="327" y="51"/>
                    </a:lnTo>
                    <a:lnTo>
                      <a:pt x="321" y="51"/>
                    </a:lnTo>
                    <a:lnTo>
                      <a:pt x="313" y="52"/>
                    </a:lnTo>
                    <a:lnTo>
                      <a:pt x="306" y="54"/>
                    </a:lnTo>
                    <a:lnTo>
                      <a:pt x="297" y="55"/>
                    </a:lnTo>
                    <a:lnTo>
                      <a:pt x="289" y="55"/>
                    </a:lnTo>
                    <a:lnTo>
                      <a:pt x="280" y="54"/>
                    </a:lnTo>
                    <a:lnTo>
                      <a:pt x="274" y="49"/>
                    </a:lnTo>
                    <a:lnTo>
                      <a:pt x="276" y="46"/>
                    </a:lnTo>
                    <a:lnTo>
                      <a:pt x="280" y="41"/>
                    </a:lnTo>
                    <a:lnTo>
                      <a:pt x="289" y="37"/>
                    </a:lnTo>
                    <a:lnTo>
                      <a:pt x="297" y="33"/>
                    </a:lnTo>
                    <a:lnTo>
                      <a:pt x="289" y="33"/>
                    </a:lnTo>
                    <a:lnTo>
                      <a:pt x="279" y="35"/>
                    </a:lnTo>
                    <a:lnTo>
                      <a:pt x="271" y="37"/>
                    </a:lnTo>
                    <a:lnTo>
                      <a:pt x="266" y="40"/>
                    </a:lnTo>
                    <a:lnTo>
                      <a:pt x="267" y="33"/>
                    </a:lnTo>
                    <a:lnTo>
                      <a:pt x="270" y="26"/>
                    </a:lnTo>
                    <a:lnTo>
                      <a:pt x="275" y="20"/>
                    </a:lnTo>
                    <a:lnTo>
                      <a:pt x="280" y="14"/>
                    </a:lnTo>
                    <a:lnTo>
                      <a:pt x="276" y="15"/>
                    </a:lnTo>
                    <a:lnTo>
                      <a:pt x="269" y="16"/>
                    </a:lnTo>
                    <a:lnTo>
                      <a:pt x="262" y="17"/>
                    </a:lnTo>
                    <a:lnTo>
                      <a:pt x="254" y="18"/>
                    </a:lnTo>
                    <a:lnTo>
                      <a:pt x="246" y="20"/>
                    </a:lnTo>
                    <a:lnTo>
                      <a:pt x="238" y="21"/>
                    </a:lnTo>
                    <a:lnTo>
                      <a:pt x="232" y="22"/>
                    </a:lnTo>
                    <a:lnTo>
                      <a:pt x="226" y="22"/>
                    </a:lnTo>
                    <a:lnTo>
                      <a:pt x="229" y="16"/>
                    </a:lnTo>
                    <a:lnTo>
                      <a:pt x="233" y="10"/>
                    </a:lnTo>
                    <a:lnTo>
                      <a:pt x="240" y="6"/>
                    </a:lnTo>
                    <a:lnTo>
                      <a:pt x="247" y="3"/>
                    </a:lnTo>
                    <a:lnTo>
                      <a:pt x="241" y="3"/>
                    </a:lnTo>
                    <a:lnTo>
                      <a:pt x="234" y="5"/>
                    </a:lnTo>
                    <a:lnTo>
                      <a:pt x="229" y="7"/>
                    </a:lnTo>
                    <a:lnTo>
                      <a:pt x="223" y="9"/>
                    </a:lnTo>
                    <a:lnTo>
                      <a:pt x="217" y="13"/>
                    </a:lnTo>
                    <a:lnTo>
                      <a:pt x="211" y="16"/>
                    </a:lnTo>
                    <a:lnTo>
                      <a:pt x="208" y="20"/>
                    </a:lnTo>
                    <a:lnTo>
                      <a:pt x="205" y="23"/>
                    </a:lnTo>
                    <a:lnTo>
                      <a:pt x="203" y="20"/>
                    </a:lnTo>
                    <a:lnTo>
                      <a:pt x="202" y="15"/>
                    </a:lnTo>
                    <a:lnTo>
                      <a:pt x="200" y="12"/>
                    </a:lnTo>
                    <a:lnTo>
                      <a:pt x="198" y="8"/>
                    </a:lnTo>
                    <a:lnTo>
                      <a:pt x="192" y="18"/>
                    </a:lnTo>
                    <a:lnTo>
                      <a:pt x="184" y="25"/>
                    </a:lnTo>
                    <a:lnTo>
                      <a:pt x="176" y="28"/>
                    </a:lnTo>
                    <a:lnTo>
                      <a:pt x="170" y="29"/>
                    </a:lnTo>
                    <a:lnTo>
                      <a:pt x="169" y="25"/>
                    </a:lnTo>
                    <a:lnTo>
                      <a:pt x="168" y="17"/>
                    </a:lnTo>
                    <a:lnTo>
                      <a:pt x="168" y="8"/>
                    </a:lnTo>
                    <a:lnTo>
                      <a:pt x="168" y="0"/>
                    </a:lnTo>
                    <a:lnTo>
                      <a:pt x="163" y="10"/>
                    </a:lnTo>
                    <a:lnTo>
                      <a:pt x="155" y="22"/>
                    </a:lnTo>
                    <a:lnTo>
                      <a:pt x="146" y="31"/>
                    </a:lnTo>
                    <a:lnTo>
                      <a:pt x="135" y="35"/>
                    </a:lnTo>
                    <a:lnTo>
                      <a:pt x="135" y="30"/>
                    </a:lnTo>
                    <a:lnTo>
                      <a:pt x="137" y="26"/>
                    </a:lnTo>
                    <a:lnTo>
                      <a:pt x="138" y="22"/>
                    </a:lnTo>
                    <a:lnTo>
                      <a:pt x="140" y="16"/>
                    </a:lnTo>
                    <a:lnTo>
                      <a:pt x="135" y="17"/>
                    </a:lnTo>
                    <a:lnTo>
                      <a:pt x="132" y="20"/>
                    </a:lnTo>
                    <a:lnTo>
                      <a:pt x="127" y="24"/>
                    </a:lnTo>
                    <a:lnTo>
                      <a:pt x="122" y="30"/>
                    </a:lnTo>
                    <a:lnTo>
                      <a:pt x="117" y="36"/>
                    </a:lnTo>
                    <a:lnTo>
                      <a:pt x="111" y="40"/>
                    </a:lnTo>
                    <a:lnTo>
                      <a:pt x="106" y="43"/>
                    </a:lnTo>
                    <a:lnTo>
                      <a:pt x="100" y="44"/>
                    </a:lnTo>
                    <a:lnTo>
                      <a:pt x="99" y="38"/>
                    </a:lnTo>
                    <a:lnTo>
                      <a:pt x="95" y="32"/>
                    </a:lnTo>
                    <a:lnTo>
                      <a:pt x="91" y="29"/>
                    </a:lnTo>
                    <a:lnTo>
                      <a:pt x="85" y="26"/>
                    </a:lnTo>
                    <a:lnTo>
                      <a:pt x="87" y="30"/>
                    </a:lnTo>
                    <a:lnTo>
                      <a:pt x="87" y="36"/>
                    </a:lnTo>
                    <a:lnTo>
                      <a:pt x="87" y="43"/>
                    </a:lnTo>
                    <a:lnTo>
                      <a:pt x="86" y="48"/>
                    </a:lnTo>
                    <a:lnTo>
                      <a:pt x="81" y="47"/>
                    </a:lnTo>
                    <a:lnTo>
                      <a:pt x="77" y="46"/>
                    </a:lnTo>
                    <a:lnTo>
                      <a:pt x="71" y="45"/>
                    </a:lnTo>
                    <a:lnTo>
                      <a:pt x="68" y="45"/>
                    </a:lnTo>
                    <a:lnTo>
                      <a:pt x="69" y="48"/>
                    </a:lnTo>
                    <a:lnTo>
                      <a:pt x="69" y="53"/>
                    </a:lnTo>
                    <a:lnTo>
                      <a:pt x="69" y="59"/>
                    </a:lnTo>
                    <a:lnTo>
                      <a:pt x="69" y="62"/>
                    </a:lnTo>
                    <a:lnTo>
                      <a:pt x="66" y="61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3" y="61"/>
                    </a:lnTo>
                    <a:lnTo>
                      <a:pt x="39" y="61"/>
                    </a:lnTo>
                    <a:lnTo>
                      <a:pt x="34" y="62"/>
                    </a:lnTo>
                    <a:lnTo>
                      <a:pt x="43" y="66"/>
                    </a:lnTo>
                    <a:lnTo>
                      <a:pt x="50" y="71"/>
                    </a:lnTo>
                    <a:lnTo>
                      <a:pt x="55" y="79"/>
                    </a:lnTo>
                    <a:lnTo>
                      <a:pt x="55" y="86"/>
                    </a:lnTo>
                    <a:lnTo>
                      <a:pt x="48" y="89"/>
                    </a:lnTo>
                    <a:lnTo>
                      <a:pt x="41" y="91"/>
                    </a:lnTo>
                    <a:lnTo>
                      <a:pt x="35" y="94"/>
                    </a:lnTo>
                    <a:lnTo>
                      <a:pt x="31" y="97"/>
                    </a:lnTo>
                    <a:lnTo>
                      <a:pt x="26" y="99"/>
                    </a:lnTo>
                    <a:lnTo>
                      <a:pt x="23" y="102"/>
                    </a:lnTo>
                    <a:lnTo>
                      <a:pt x="20" y="106"/>
                    </a:lnTo>
                    <a:lnTo>
                      <a:pt x="20" y="109"/>
                    </a:lnTo>
                    <a:lnTo>
                      <a:pt x="25" y="108"/>
                    </a:lnTo>
                    <a:lnTo>
                      <a:pt x="32" y="107"/>
                    </a:lnTo>
                    <a:lnTo>
                      <a:pt x="38" y="107"/>
                    </a:lnTo>
                    <a:lnTo>
                      <a:pt x="43" y="107"/>
                    </a:lnTo>
                    <a:lnTo>
                      <a:pt x="41" y="112"/>
                    </a:lnTo>
                    <a:lnTo>
                      <a:pt x="36" y="115"/>
                    </a:lnTo>
                    <a:lnTo>
                      <a:pt x="33" y="117"/>
                    </a:lnTo>
                    <a:lnTo>
                      <a:pt x="27" y="118"/>
                    </a:lnTo>
                    <a:lnTo>
                      <a:pt x="21" y="120"/>
                    </a:lnTo>
                    <a:lnTo>
                      <a:pt x="17" y="118"/>
                    </a:lnTo>
                    <a:lnTo>
                      <a:pt x="11" y="118"/>
                    </a:lnTo>
                    <a:lnTo>
                      <a:pt x="5" y="116"/>
                    </a:lnTo>
                    <a:lnTo>
                      <a:pt x="9" y="124"/>
                    </a:lnTo>
                    <a:lnTo>
                      <a:pt x="16" y="131"/>
                    </a:lnTo>
                    <a:lnTo>
                      <a:pt x="25" y="135"/>
                    </a:lnTo>
                    <a:lnTo>
                      <a:pt x="34" y="135"/>
                    </a:lnTo>
                    <a:lnTo>
                      <a:pt x="32" y="138"/>
                    </a:lnTo>
                    <a:lnTo>
                      <a:pt x="30" y="140"/>
                    </a:lnTo>
                    <a:lnTo>
                      <a:pt x="25" y="144"/>
                    </a:lnTo>
                    <a:lnTo>
                      <a:pt x="20" y="146"/>
                    </a:lnTo>
                    <a:lnTo>
                      <a:pt x="16" y="148"/>
                    </a:lnTo>
                    <a:lnTo>
                      <a:pt x="10" y="151"/>
                    </a:lnTo>
                    <a:lnTo>
                      <a:pt x="5" y="153"/>
                    </a:lnTo>
                    <a:lnTo>
                      <a:pt x="0" y="155"/>
                    </a:lnTo>
                    <a:lnTo>
                      <a:pt x="5" y="160"/>
                    </a:lnTo>
                    <a:lnTo>
                      <a:pt x="12" y="162"/>
                    </a:lnTo>
                    <a:lnTo>
                      <a:pt x="19" y="164"/>
                    </a:lnTo>
                    <a:lnTo>
                      <a:pt x="27" y="163"/>
                    </a:lnTo>
                    <a:lnTo>
                      <a:pt x="24" y="168"/>
                    </a:lnTo>
                    <a:lnTo>
                      <a:pt x="19" y="174"/>
                    </a:lnTo>
                    <a:lnTo>
                      <a:pt x="12" y="179"/>
                    </a:lnTo>
                    <a:lnTo>
                      <a:pt x="8" y="182"/>
                    </a:lnTo>
                    <a:lnTo>
                      <a:pt x="18" y="181"/>
                    </a:lnTo>
                    <a:lnTo>
                      <a:pt x="27" y="177"/>
                    </a:lnTo>
                    <a:lnTo>
                      <a:pt x="35" y="174"/>
                    </a:lnTo>
                    <a:lnTo>
                      <a:pt x="41" y="169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88" name="Freeform 16"/>
              <p:cNvSpPr>
                <a:spLocks/>
              </p:cNvSpPr>
              <p:nvPr/>
            </p:nvSpPr>
            <p:spPr bwMode="auto">
              <a:xfrm>
                <a:off x="2185" y="2298"/>
                <a:ext cx="129" cy="93"/>
              </a:xfrm>
              <a:custGeom>
                <a:avLst/>
                <a:gdLst>
                  <a:gd name="T0" fmla="*/ 106 w 258"/>
                  <a:gd name="T1" fmla="*/ 8 h 185"/>
                  <a:gd name="T2" fmla="*/ 98 w 258"/>
                  <a:gd name="T3" fmla="*/ 23 h 185"/>
                  <a:gd name="T4" fmla="*/ 91 w 258"/>
                  <a:gd name="T5" fmla="*/ 34 h 185"/>
                  <a:gd name="T6" fmla="*/ 97 w 258"/>
                  <a:gd name="T7" fmla="*/ 42 h 185"/>
                  <a:gd name="T8" fmla="*/ 108 w 258"/>
                  <a:gd name="T9" fmla="*/ 47 h 185"/>
                  <a:gd name="T10" fmla="*/ 123 w 258"/>
                  <a:gd name="T11" fmla="*/ 52 h 185"/>
                  <a:gd name="T12" fmla="*/ 129 w 258"/>
                  <a:gd name="T13" fmla="*/ 61 h 185"/>
                  <a:gd name="T14" fmla="*/ 122 w 258"/>
                  <a:gd name="T15" fmla="*/ 61 h 185"/>
                  <a:gd name="T16" fmla="*/ 113 w 258"/>
                  <a:gd name="T17" fmla="*/ 61 h 185"/>
                  <a:gd name="T18" fmla="*/ 107 w 258"/>
                  <a:gd name="T19" fmla="*/ 62 h 185"/>
                  <a:gd name="T20" fmla="*/ 97 w 258"/>
                  <a:gd name="T21" fmla="*/ 60 h 185"/>
                  <a:gd name="T22" fmla="*/ 86 w 258"/>
                  <a:gd name="T23" fmla="*/ 57 h 185"/>
                  <a:gd name="T24" fmla="*/ 79 w 258"/>
                  <a:gd name="T25" fmla="*/ 62 h 185"/>
                  <a:gd name="T26" fmla="*/ 71 w 258"/>
                  <a:gd name="T27" fmla="*/ 73 h 185"/>
                  <a:gd name="T28" fmla="*/ 64 w 258"/>
                  <a:gd name="T29" fmla="*/ 86 h 185"/>
                  <a:gd name="T30" fmla="*/ 59 w 258"/>
                  <a:gd name="T31" fmla="*/ 88 h 185"/>
                  <a:gd name="T32" fmla="*/ 55 w 258"/>
                  <a:gd name="T33" fmla="*/ 90 h 185"/>
                  <a:gd name="T34" fmla="*/ 52 w 258"/>
                  <a:gd name="T35" fmla="*/ 89 h 185"/>
                  <a:gd name="T36" fmla="*/ 56 w 258"/>
                  <a:gd name="T37" fmla="*/ 77 h 185"/>
                  <a:gd name="T38" fmla="*/ 64 w 258"/>
                  <a:gd name="T39" fmla="*/ 64 h 185"/>
                  <a:gd name="T40" fmla="*/ 59 w 258"/>
                  <a:gd name="T41" fmla="*/ 61 h 185"/>
                  <a:gd name="T42" fmla="*/ 33 w 258"/>
                  <a:gd name="T43" fmla="*/ 73 h 185"/>
                  <a:gd name="T44" fmla="*/ 7 w 258"/>
                  <a:gd name="T45" fmla="*/ 83 h 185"/>
                  <a:gd name="T46" fmla="*/ 6 w 258"/>
                  <a:gd name="T47" fmla="*/ 81 h 185"/>
                  <a:gd name="T48" fmla="*/ 7 w 258"/>
                  <a:gd name="T49" fmla="*/ 74 h 185"/>
                  <a:gd name="T50" fmla="*/ 11 w 258"/>
                  <a:gd name="T51" fmla="*/ 66 h 185"/>
                  <a:gd name="T52" fmla="*/ 21 w 258"/>
                  <a:gd name="T53" fmla="*/ 63 h 185"/>
                  <a:gd name="T54" fmla="*/ 34 w 258"/>
                  <a:gd name="T55" fmla="*/ 58 h 185"/>
                  <a:gd name="T56" fmla="*/ 41 w 258"/>
                  <a:gd name="T57" fmla="*/ 54 h 185"/>
                  <a:gd name="T58" fmla="*/ 49 w 258"/>
                  <a:gd name="T59" fmla="*/ 50 h 185"/>
                  <a:gd name="T60" fmla="*/ 33 w 258"/>
                  <a:gd name="T61" fmla="*/ 50 h 185"/>
                  <a:gd name="T62" fmla="*/ 10 w 258"/>
                  <a:gd name="T63" fmla="*/ 50 h 185"/>
                  <a:gd name="T64" fmla="*/ 2 w 258"/>
                  <a:gd name="T65" fmla="*/ 48 h 185"/>
                  <a:gd name="T66" fmla="*/ 8 w 258"/>
                  <a:gd name="T67" fmla="*/ 42 h 185"/>
                  <a:gd name="T68" fmla="*/ 17 w 258"/>
                  <a:gd name="T69" fmla="*/ 36 h 185"/>
                  <a:gd name="T70" fmla="*/ 28 w 258"/>
                  <a:gd name="T71" fmla="*/ 38 h 185"/>
                  <a:gd name="T72" fmla="*/ 38 w 258"/>
                  <a:gd name="T73" fmla="*/ 39 h 185"/>
                  <a:gd name="T74" fmla="*/ 48 w 258"/>
                  <a:gd name="T75" fmla="*/ 38 h 185"/>
                  <a:gd name="T76" fmla="*/ 57 w 258"/>
                  <a:gd name="T77" fmla="*/ 35 h 185"/>
                  <a:gd name="T78" fmla="*/ 68 w 258"/>
                  <a:gd name="T79" fmla="*/ 31 h 185"/>
                  <a:gd name="T80" fmla="*/ 79 w 258"/>
                  <a:gd name="T81" fmla="*/ 25 h 185"/>
                  <a:gd name="T82" fmla="*/ 86 w 258"/>
                  <a:gd name="T83" fmla="*/ 13 h 185"/>
                  <a:gd name="T84" fmla="*/ 93 w 258"/>
                  <a:gd name="T85" fmla="*/ 4 h 1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58" h="185">
                    <a:moveTo>
                      <a:pt x="220" y="0"/>
                    </a:moveTo>
                    <a:lnTo>
                      <a:pt x="217" y="7"/>
                    </a:lnTo>
                    <a:lnTo>
                      <a:pt x="212" y="15"/>
                    </a:lnTo>
                    <a:lnTo>
                      <a:pt x="208" y="24"/>
                    </a:lnTo>
                    <a:lnTo>
                      <a:pt x="202" y="34"/>
                    </a:lnTo>
                    <a:lnTo>
                      <a:pt x="196" y="45"/>
                    </a:lnTo>
                    <a:lnTo>
                      <a:pt x="190" y="54"/>
                    </a:lnTo>
                    <a:lnTo>
                      <a:pt x="186" y="62"/>
                    </a:lnTo>
                    <a:lnTo>
                      <a:pt x="182" y="68"/>
                    </a:lnTo>
                    <a:lnTo>
                      <a:pt x="188" y="72"/>
                    </a:lnTo>
                    <a:lnTo>
                      <a:pt x="193" y="78"/>
                    </a:lnTo>
                    <a:lnTo>
                      <a:pt x="194" y="84"/>
                    </a:lnTo>
                    <a:lnTo>
                      <a:pt x="195" y="88"/>
                    </a:lnTo>
                    <a:lnTo>
                      <a:pt x="204" y="92"/>
                    </a:lnTo>
                    <a:lnTo>
                      <a:pt x="215" y="94"/>
                    </a:lnTo>
                    <a:lnTo>
                      <a:pt x="225" y="96"/>
                    </a:lnTo>
                    <a:lnTo>
                      <a:pt x="235" y="100"/>
                    </a:lnTo>
                    <a:lnTo>
                      <a:pt x="246" y="103"/>
                    </a:lnTo>
                    <a:lnTo>
                      <a:pt x="253" y="108"/>
                    </a:lnTo>
                    <a:lnTo>
                      <a:pt x="257" y="114"/>
                    </a:lnTo>
                    <a:lnTo>
                      <a:pt x="258" y="122"/>
                    </a:lnTo>
                    <a:lnTo>
                      <a:pt x="254" y="121"/>
                    </a:lnTo>
                    <a:lnTo>
                      <a:pt x="248" y="121"/>
                    </a:lnTo>
                    <a:lnTo>
                      <a:pt x="243" y="121"/>
                    </a:lnTo>
                    <a:lnTo>
                      <a:pt x="238" y="121"/>
                    </a:lnTo>
                    <a:lnTo>
                      <a:pt x="232" y="121"/>
                    </a:lnTo>
                    <a:lnTo>
                      <a:pt x="226" y="122"/>
                    </a:lnTo>
                    <a:lnTo>
                      <a:pt x="222" y="122"/>
                    </a:lnTo>
                    <a:lnTo>
                      <a:pt x="218" y="123"/>
                    </a:lnTo>
                    <a:lnTo>
                      <a:pt x="213" y="123"/>
                    </a:lnTo>
                    <a:lnTo>
                      <a:pt x="208" y="123"/>
                    </a:lnTo>
                    <a:lnTo>
                      <a:pt x="201" y="122"/>
                    </a:lnTo>
                    <a:lnTo>
                      <a:pt x="193" y="119"/>
                    </a:lnTo>
                    <a:lnTo>
                      <a:pt x="186" y="117"/>
                    </a:lnTo>
                    <a:lnTo>
                      <a:pt x="178" y="115"/>
                    </a:lnTo>
                    <a:lnTo>
                      <a:pt x="172" y="113"/>
                    </a:lnTo>
                    <a:lnTo>
                      <a:pt x="167" y="111"/>
                    </a:lnTo>
                    <a:lnTo>
                      <a:pt x="163" y="116"/>
                    </a:lnTo>
                    <a:lnTo>
                      <a:pt x="158" y="123"/>
                    </a:lnTo>
                    <a:lnTo>
                      <a:pt x="152" y="130"/>
                    </a:lnTo>
                    <a:lnTo>
                      <a:pt x="147" y="138"/>
                    </a:lnTo>
                    <a:lnTo>
                      <a:pt x="141" y="146"/>
                    </a:lnTo>
                    <a:lnTo>
                      <a:pt x="135" y="155"/>
                    </a:lnTo>
                    <a:lnTo>
                      <a:pt x="131" y="163"/>
                    </a:lnTo>
                    <a:lnTo>
                      <a:pt x="127" y="171"/>
                    </a:lnTo>
                    <a:lnTo>
                      <a:pt x="124" y="172"/>
                    </a:lnTo>
                    <a:lnTo>
                      <a:pt x="120" y="173"/>
                    </a:lnTo>
                    <a:lnTo>
                      <a:pt x="117" y="175"/>
                    </a:lnTo>
                    <a:lnTo>
                      <a:pt x="113" y="175"/>
                    </a:lnTo>
                    <a:lnTo>
                      <a:pt x="111" y="177"/>
                    </a:lnTo>
                    <a:lnTo>
                      <a:pt x="110" y="179"/>
                    </a:lnTo>
                    <a:lnTo>
                      <a:pt x="108" y="182"/>
                    </a:lnTo>
                    <a:lnTo>
                      <a:pt x="105" y="185"/>
                    </a:lnTo>
                    <a:lnTo>
                      <a:pt x="103" y="178"/>
                    </a:lnTo>
                    <a:lnTo>
                      <a:pt x="104" y="170"/>
                    </a:lnTo>
                    <a:lnTo>
                      <a:pt x="106" y="162"/>
                    </a:lnTo>
                    <a:lnTo>
                      <a:pt x="111" y="153"/>
                    </a:lnTo>
                    <a:lnTo>
                      <a:pt x="116" y="144"/>
                    </a:lnTo>
                    <a:lnTo>
                      <a:pt x="121" y="136"/>
                    </a:lnTo>
                    <a:lnTo>
                      <a:pt x="127" y="127"/>
                    </a:lnTo>
                    <a:lnTo>
                      <a:pt x="132" y="122"/>
                    </a:lnTo>
                    <a:lnTo>
                      <a:pt x="128" y="117"/>
                    </a:lnTo>
                    <a:lnTo>
                      <a:pt x="118" y="122"/>
                    </a:lnTo>
                    <a:lnTo>
                      <a:pt x="103" y="129"/>
                    </a:lnTo>
                    <a:lnTo>
                      <a:pt x="85" y="137"/>
                    </a:lnTo>
                    <a:lnTo>
                      <a:pt x="65" y="145"/>
                    </a:lnTo>
                    <a:lnTo>
                      <a:pt x="45" y="153"/>
                    </a:lnTo>
                    <a:lnTo>
                      <a:pt x="27" y="160"/>
                    </a:lnTo>
                    <a:lnTo>
                      <a:pt x="13" y="165"/>
                    </a:lnTo>
                    <a:lnTo>
                      <a:pt x="4" y="169"/>
                    </a:lnTo>
                    <a:lnTo>
                      <a:pt x="7" y="165"/>
                    </a:lnTo>
                    <a:lnTo>
                      <a:pt x="11" y="161"/>
                    </a:lnTo>
                    <a:lnTo>
                      <a:pt x="14" y="157"/>
                    </a:lnTo>
                    <a:lnTo>
                      <a:pt x="14" y="153"/>
                    </a:lnTo>
                    <a:lnTo>
                      <a:pt x="14" y="147"/>
                    </a:lnTo>
                    <a:lnTo>
                      <a:pt x="15" y="141"/>
                    </a:lnTo>
                    <a:lnTo>
                      <a:pt x="18" y="136"/>
                    </a:lnTo>
                    <a:lnTo>
                      <a:pt x="22" y="132"/>
                    </a:lnTo>
                    <a:lnTo>
                      <a:pt x="27" y="131"/>
                    </a:lnTo>
                    <a:lnTo>
                      <a:pt x="34" y="129"/>
                    </a:lnTo>
                    <a:lnTo>
                      <a:pt x="42" y="125"/>
                    </a:lnTo>
                    <a:lnTo>
                      <a:pt x="51" y="122"/>
                    </a:lnTo>
                    <a:lnTo>
                      <a:pt x="60" y="118"/>
                    </a:lnTo>
                    <a:lnTo>
                      <a:pt x="68" y="116"/>
                    </a:lnTo>
                    <a:lnTo>
                      <a:pt x="74" y="114"/>
                    </a:lnTo>
                    <a:lnTo>
                      <a:pt x="78" y="111"/>
                    </a:lnTo>
                    <a:lnTo>
                      <a:pt x="82" y="108"/>
                    </a:lnTo>
                    <a:lnTo>
                      <a:pt x="87" y="104"/>
                    </a:lnTo>
                    <a:lnTo>
                      <a:pt x="93" y="101"/>
                    </a:lnTo>
                    <a:lnTo>
                      <a:pt x="98" y="99"/>
                    </a:lnTo>
                    <a:lnTo>
                      <a:pt x="90" y="99"/>
                    </a:lnTo>
                    <a:lnTo>
                      <a:pt x="79" y="100"/>
                    </a:lnTo>
                    <a:lnTo>
                      <a:pt x="65" y="100"/>
                    </a:lnTo>
                    <a:lnTo>
                      <a:pt x="50" y="100"/>
                    </a:lnTo>
                    <a:lnTo>
                      <a:pt x="35" y="100"/>
                    </a:lnTo>
                    <a:lnTo>
                      <a:pt x="20" y="100"/>
                    </a:lnTo>
                    <a:lnTo>
                      <a:pt x="9" y="100"/>
                    </a:lnTo>
                    <a:lnTo>
                      <a:pt x="0" y="100"/>
                    </a:lnTo>
                    <a:lnTo>
                      <a:pt x="3" y="96"/>
                    </a:lnTo>
                    <a:lnTo>
                      <a:pt x="5" y="92"/>
                    </a:lnTo>
                    <a:lnTo>
                      <a:pt x="10" y="87"/>
                    </a:lnTo>
                    <a:lnTo>
                      <a:pt x="15" y="83"/>
                    </a:lnTo>
                    <a:lnTo>
                      <a:pt x="21" y="78"/>
                    </a:lnTo>
                    <a:lnTo>
                      <a:pt x="27" y="75"/>
                    </a:lnTo>
                    <a:lnTo>
                      <a:pt x="34" y="72"/>
                    </a:lnTo>
                    <a:lnTo>
                      <a:pt x="41" y="72"/>
                    </a:lnTo>
                    <a:lnTo>
                      <a:pt x="48" y="73"/>
                    </a:lnTo>
                    <a:lnTo>
                      <a:pt x="55" y="75"/>
                    </a:lnTo>
                    <a:lnTo>
                      <a:pt x="63" y="76"/>
                    </a:lnTo>
                    <a:lnTo>
                      <a:pt x="70" y="76"/>
                    </a:lnTo>
                    <a:lnTo>
                      <a:pt x="76" y="77"/>
                    </a:lnTo>
                    <a:lnTo>
                      <a:pt x="83" y="77"/>
                    </a:lnTo>
                    <a:lnTo>
                      <a:pt x="90" y="77"/>
                    </a:lnTo>
                    <a:lnTo>
                      <a:pt x="96" y="76"/>
                    </a:lnTo>
                    <a:lnTo>
                      <a:pt x="102" y="75"/>
                    </a:lnTo>
                    <a:lnTo>
                      <a:pt x="108" y="72"/>
                    </a:lnTo>
                    <a:lnTo>
                      <a:pt x="114" y="70"/>
                    </a:lnTo>
                    <a:lnTo>
                      <a:pt x="121" y="67"/>
                    </a:lnTo>
                    <a:lnTo>
                      <a:pt x="129" y="63"/>
                    </a:lnTo>
                    <a:lnTo>
                      <a:pt x="136" y="61"/>
                    </a:lnTo>
                    <a:lnTo>
                      <a:pt x="144" y="58"/>
                    </a:lnTo>
                    <a:lnTo>
                      <a:pt x="152" y="57"/>
                    </a:lnTo>
                    <a:lnTo>
                      <a:pt x="157" y="50"/>
                    </a:lnTo>
                    <a:lnTo>
                      <a:pt x="162" y="44"/>
                    </a:lnTo>
                    <a:lnTo>
                      <a:pt x="167" y="34"/>
                    </a:lnTo>
                    <a:lnTo>
                      <a:pt x="172" y="26"/>
                    </a:lnTo>
                    <a:lnTo>
                      <a:pt x="178" y="18"/>
                    </a:lnTo>
                    <a:lnTo>
                      <a:pt x="182" y="11"/>
                    </a:lnTo>
                    <a:lnTo>
                      <a:pt x="186" y="7"/>
                    </a:lnTo>
                    <a:lnTo>
                      <a:pt x="188" y="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89" name="Freeform 17"/>
              <p:cNvSpPr>
                <a:spLocks/>
              </p:cNvSpPr>
              <p:nvPr/>
            </p:nvSpPr>
            <p:spPr bwMode="auto">
              <a:xfrm>
                <a:off x="2056" y="2290"/>
                <a:ext cx="133" cy="94"/>
              </a:xfrm>
              <a:custGeom>
                <a:avLst/>
                <a:gdLst>
                  <a:gd name="T0" fmla="*/ 130 w 266"/>
                  <a:gd name="T1" fmla="*/ 16 h 188"/>
                  <a:gd name="T2" fmla="*/ 123 w 266"/>
                  <a:gd name="T3" fmla="*/ 25 h 188"/>
                  <a:gd name="T4" fmla="*/ 116 w 266"/>
                  <a:gd name="T5" fmla="*/ 35 h 188"/>
                  <a:gd name="T6" fmla="*/ 111 w 266"/>
                  <a:gd name="T7" fmla="*/ 46 h 188"/>
                  <a:gd name="T8" fmla="*/ 116 w 266"/>
                  <a:gd name="T9" fmla="*/ 55 h 188"/>
                  <a:gd name="T10" fmla="*/ 109 w 266"/>
                  <a:gd name="T11" fmla="*/ 58 h 188"/>
                  <a:gd name="T12" fmla="*/ 105 w 266"/>
                  <a:gd name="T13" fmla="*/ 59 h 188"/>
                  <a:gd name="T14" fmla="*/ 102 w 266"/>
                  <a:gd name="T15" fmla="*/ 62 h 188"/>
                  <a:gd name="T16" fmla="*/ 98 w 266"/>
                  <a:gd name="T17" fmla="*/ 67 h 188"/>
                  <a:gd name="T18" fmla="*/ 101 w 266"/>
                  <a:gd name="T19" fmla="*/ 75 h 188"/>
                  <a:gd name="T20" fmla="*/ 104 w 266"/>
                  <a:gd name="T21" fmla="*/ 86 h 188"/>
                  <a:gd name="T22" fmla="*/ 98 w 266"/>
                  <a:gd name="T23" fmla="*/ 91 h 188"/>
                  <a:gd name="T24" fmla="*/ 93 w 266"/>
                  <a:gd name="T25" fmla="*/ 84 h 188"/>
                  <a:gd name="T26" fmla="*/ 89 w 266"/>
                  <a:gd name="T27" fmla="*/ 77 h 188"/>
                  <a:gd name="T28" fmla="*/ 82 w 266"/>
                  <a:gd name="T29" fmla="*/ 69 h 188"/>
                  <a:gd name="T30" fmla="*/ 73 w 266"/>
                  <a:gd name="T31" fmla="*/ 66 h 188"/>
                  <a:gd name="T32" fmla="*/ 62 w 266"/>
                  <a:gd name="T33" fmla="*/ 71 h 188"/>
                  <a:gd name="T34" fmla="*/ 54 w 266"/>
                  <a:gd name="T35" fmla="*/ 77 h 188"/>
                  <a:gd name="T36" fmla="*/ 48 w 266"/>
                  <a:gd name="T37" fmla="*/ 81 h 188"/>
                  <a:gd name="T38" fmla="*/ 44 w 266"/>
                  <a:gd name="T39" fmla="*/ 82 h 188"/>
                  <a:gd name="T40" fmla="*/ 36 w 266"/>
                  <a:gd name="T41" fmla="*/ 83 h 188"/>
                  <a:gd name="T42" fmla="*/ 27 w 266"/>
                  <a:gd name="T43" fmla="*/ 85 h 188"/>
                  <a:gd name="T44" fmla="*/ 19 w 266"/>
                  <a:gd name="T45" fmla="*/ 90 h 188"/>
                  <a:gd name="T46" fmla="*/ 13 w 266"/>
                  <a:gd name="T47" fmla="*/ 94 h 188"/>
                  <a:gd name="T48" fmla="*/ 18 w 266"/>
                  <a:gd name="T49" fmla="*/ 83 h 188"/>
                  <a:gd name="T50" fmla="*/ 25 w 266"/>
                  <a:gd name="T51" fmla="*/ 75 h 188"/>
                  <a:gd name="T52" fmla="*/ 31 w 266"/>
                  <a:gd name="T53" fmla="*/ 71 h 188"/>
                  <a:gd name="T54" fmla="*/ 39 w 266"/>
                  <a:gd name="T55" fmla="*/ 67 h 188"/>
                  <a:gd name="T56" fmla="*/ 48 w 266"/>
                  <a:gd name="T57" fmla="*/ 63 h 188"/>
                  <a:gd name="T58" fmla="*/ 56 w 266"/>
                  <a:gd name="T59" fmla="*/ 60 h 188"/>
                  <a:gd name="T60" fmla="*/ 43 w 266"/>
                  <a:gd name="T61" fmla="*/ 59 h 188"/>
                  <a:gd name="T62" fmla="*/ 30 w 266"/>
                  <a:gd name="T63" fmla="*/ 58 h 188"/>
                  <a:gd name="T64" fmla="*/ 18 w 266"/>
                  <a:gd name="T65" fmla="*/ 56 h 188"/>
                  <a:gd name="T66" fmla="*/ 10 w 266"/>
                  <a:gd name="T67" fmla="*/ 54 h 188"/>
                  <a:gd name="T68" fmla="*/ 4 w 266"/>
                  <a:gd name="T69" fmla="*/ 56 h 188"/>
                  <a:gd name="T70" fmla="*/ 0 w 266"/>
                  <a:gd name="T71" fmla="*/ 60 h 188"/>
                  <a:gd name="T72" fmla="*/ 0 w 266"/>
                  <a:gd name="T73" fmla="*/ 55 h 188"/>
                  <a:gd name="T74" fmla="*/ 2 w 266"/>
                  <a:gd name="T75" fmla="*/ 52 h 188"/>
                  <a:gd name="T76" fmla="*/ 9 w 266"/>
                  <a:gd name="T77" fmla="*/ 46 h 188"/>
                  <a:gd name="T78" fmla="*/ 18 w 266"/>
                  <a:gd name="T79" fmla="*/ 42 h 188"/>
                  <a:gd name="T80" fmla="*/ 25 w 266"/>
                  <a:gd name="T81" fmla="*/ 43 h 188"/>
                  <a:gd name="T82" fmla="*/ 37 w 266"/>
                  <a:gd name="T83" fmla="*/ 44 h 188"/>
                  <a:gd name="T84" fmla="*/ 48 w 266"/>
                  <a:gd name="T85" fmla="*/ 45 h 188"/>
                  <a:gd name="T86" fmla="*/ 57 w 266"/>
                  <a:gd name="T87" fmla="*/ 47 h 188"/>
                  <a:gd name="T88" fmla="*/ 65 w 266"/>
                  <a:gd name="T89" fmla="*/ 47 h 188"/>
                  <a:gd name="T90" fmla="*/ 73 w 266"/>
                  <a:gd name="T91" fmla="*/ 47 h 188"/>
                  <a:gd name="T92" fmla="*/ 80 w 266"/>
                  <a:gd name="T93" fmla="*/ 47 h 188"/>
                  <a:gd name="T94" fmla="*/ 84 w 266"/>
                  <a:gd name="T95" fmla="*/ 47 h 188"/>
                  <a:gd name="T96" fmla="*/ 88 w 266"/>
                  <a:gd name="T97" fmla="*/ 40 h 188"/>
                  <a:gd name="T98" fmla="*/ 95 w 266"/>
                  <a:gd name="T99" fmla="*/ 35 h 188"/>
                  <a:gd name="T100" fmla="*/ 104 w 266"/>
                  <a:gd name="T101" fmla="*/ 29 h 188"/>
                  <a:gd name="T102" fmla="*/ 112 w 266"/>
                  <a:gd name="T103" fmla="*/ 23 h 188"/>
                  <a:gd name="T104" fmla="*/ 120 w 266"/>
                  <a:gd name="T105" fmla="*/ 11 h 188"/>
                  <a:gd name="T106" fmla="*/ 126 w 266"/>
                  <a:gd name="T107" fmla="*/ 0 h 18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66" h="188">
                    <a:moveTo>
                      <a:pt x="266" y="25"/>
                    </a:moveTo>
                    <a:lnTo>
                      <a:pt x="259" y="32"/>
                    </a:lnTo>
                    <a:lnTo>
                      <a:pt x="253" y="41"/>
                    </a:lnTo>
                    <a:lnTo>
                      <a:pt x="245" y="49"/>
                    </a:lnTo>
                    <a:lnTo>
                      <a:pt x="238" y="59"/>
                    </a:lnTo>
                    <a:lnTo>
                      <a:pt x="232" y="70"/>
                    </a:lnTo>
                    <a:lnTo>
                      <a:pt x="226" y="80"/>
                    </a:lnTo>
                    <a:lnTo>
                      <a:pt x="221" y="92"/>
                    </a:lnTo>
                    <a:lnTo>
                      <a:pt x="217" y="103"/>
                    </a:lnTo>
                    <a:lnTo>
                      <a:pt x="231" y="110"/>
                    </a:lnTo>
                    <a:lnTo>
                      <a:pt x="225" y="118"/>
                    </a:lnTo>
                    <a:lnTo>
                      <a:pt x="218" y="115"/>
                    </a:lnTo>
                    <a:lnTo>
                      <a:pt x="214" y="115"/>
                    </a:lnTo>
                    <a:lnTo>
                      <a:pt x="210" y="117"/>
                    </a:lnTo>
                    <a:lnTo>
                      <a:pt x="207" y="119"/>
                    </a:lnTo>
                    <a:lnTo>
                      <a:pt x="203" y="123"/>
                    </a:lnTo>
                    <a:lnTo>
                      <a:pt x="199" y="128"/>
                    </a:lnTo>
                    <a:lnTo>
                      <a:pt x="195" y="134"/>
                    </a:lnTo>
                    <a:lnTo>
                      <a:pt x="196" y="141"/>
                    </a:lnTo>
                    <a:lnTo>
                      <a:pt x="201" y="149"/>
                    </a:lnTo>
                    <a:lnTo>
                      <a:pt x="206" y="159"/>
                    </a:lnTo>
                    <a:lnTo>
                      <a:pt x="208" y="172"/>
                    </a:lnTo>
                    <a:lnTo>
                      <a:pt x="205" y="186"/>
                    </a:lnTo>
                    <a:lnTo>
                      <a:pt x="196" y="182"/>
                    </a:lnTo>
                    <a:lnTo>
                      <a:pt x="191" y="176"/>
                    </a:lnTo>
                    <a:lnTo>
                      <a:pt x="186" y="167"/>
                    </a:lnTo>
                    <a:lnTo>
                      <a:pt x="183" y="159"/>
                    </a:lnTo>
                    <a:lnTo>
                      <a:pt x="178" y="154"/>
                    </a:lnTo>
                    <a:lnTo>
                      <a:pt x="171" y="146"/>
                    </a:lnTo>
                    <a:lnTo>
                      <a:pt x="164" y="138"/>
                    </a:lnTo>
                    <a:lnTo>
                      <a:pt x="160" y="126"/>
                    </a:lnTo>
                    <a:lnTo>
                      <a:pt x="145" y="131"/>
                    </a:lnTo>
                    <a:lnTo>
                      <a:pt x="133" y="135"/>
                    </a:lnTo>
                    <a:lnTo>
                      <a:pt x="123" y="141"/>
                    </a:lnTo>
                    <a:lnTo>
                      <a:pt x="114" y="147"/>
                    </a:lnTo>
                    <a:lnTo>
                      <a:pt x="107" y="153"/>
                    </a:lnTo>
                    <a:lnTo>
                      <a:pt x="101" y="157"/>
                    </a:lnTo>
                    <a:lnTo>
                      <a:pt x="96" y="161"/>
                    </a:lnTo>
                    <a:lnTo>
                      <a:pt x="92" y="163"/>
                    </a:lnTo>
                    <a:lnTo>
                      <a:pt x="87" y="164"/>
                    </a:lnTo>
                    <a:lnTo>
                      <a:pt x="80" y="165"/>
                    </a:lnTo>
                    <a:lnTo>
                      <a:pt x="71" y="166"/>
                    </a:lnTo>
                    <a:lnTo>
                      <a:pt x="63" y="167"/>
                    </a:lnTo>
                    <a:lnTo>
                      <a:pt x="54" y="170"/>
                    </a:lnTo>
                    <a:lnTo>
                      <a:pt x="46" y="174"/>
                    </a:lnTo>
                    <a:lnTo>
                      <a:pt x="38" y="180"/>
                    </a:lnTo>
                    <a:lnTo>
                      <a:pt x="33" y="188"/>
                    </a:lnTo>
                    <a:lnTo>
                      <a:pt x="25" y="188"/>
                    </a:lnTo>
                    <a:lnTo>
                      <a:pt x="30" y="177"/>
                    </a:lnTo>
                    <a:lnTo>
                      <a:pt x="36" y="165"/>
                    </a:lnTo>
                    <a:lnTo>
                      <a:pt x="43" y="156"/>
                    </a:lnTo>
                    <a:lnTo>
                      <a:pt x="50" y="149"/>
                    </a:lnTo>
                    <a:lnTo>
                      <a:pt x="55" y="147"/>
                    </a:lnTo>
                    <a:lnTo>
                      <a:pt x="62" y="142"/>
                    </a:lnTo>
                    <a:lnTo>
                      <a:pt x="70" y="139"/>
                    </a:lnTo>
                    <a:lnTo>
                      <a:pt x="78" y="134"/>
                    </a:lnTo>
                    <a:lnTo>
                      <a:pt x="87" y="130"/>
                    </a:lnTo>
                    <a:lnTo>
                      <a:pt x="96" y="125"/>
                    </a:lnTo>
                    <a:lnTo>
                      <a:pt x="104" y="123"/>
                    </a:lnTo>
                    <a:lnTo>
                      <a:pt x="112" y="120"/>
                    </a:lnTo>
                    <a:lnTo>
                      <a:pt x="100" y="119"/>
                    </a:lnTo>
                    <a:lnTo>
                      <a:pt x="86" y="118"/>
                    </a:lnTo>
                    <a:lnTo>
                      <a:pt x="72" y="117"/>
                    </a:lnTo>
                    <a:lnTo>
                      <a:pt x="59" y="115"/>
                    </a:lnTo>
                    <a:lnTo>
                      <a:pt x="47" y="113"/>
                    </a:lnTo>
                    <a:lnTo>
                      <a:pt x="35" y="111"/>
                    </a:lnTo>
                    <a:lnTo>
                      <a:pt x="26" y="109"/>
                    </a:lnTo>
                    <a:lnTo>
                      <a:pt x="19" y="107"/>
                    </a:lnTo>
                    <a:lnTo>
                      <a:pt x="15" y="109"/>
                    </a:lnTo>
                    <a:lnTo>
                      <a:pt x="8" y="112"/>
                    </a:lnTo>
                    <a:lnTo>
                      <a:pt x="3" y="116"/>
                    </a:lnTo>
                    <a:lnTo>
                      <a:pt x="0" y="119"/>
                    </a:lnTo>
                    <a:lnTo>
                      <a:pt x="0" y="115"/>
                    </a:lnTo>
                    <a:lnTo>
                      <a:pt x="0" y="110"/>
                    </a:lnTo>
                    <a:lnTo>
                      <a:pt x="1" y="107"/>
                    </a:lnTo>
                    <a:lnTo>
                      <a:pt x="4" y="103"/>
                    </a:lnTo>
                    <a:lnTo>
                      <a:pt x="10" y="98"/>
                    </a:lnTo>
                    <a:lnTo>
                      <a:pt x="18" y="92"/>
                    </a:lnTo>
                    <a:lnTo>
                      <a:pt x="27" y="86"/>
                    </a:lnTo>
                    <a:lnTo>
                      <a:pt x="36" y="84"/>
                    </a:lnTo>
                    <a:lnTo>
                      <a:pt x="42" y="85"/>
                    </a:lnTo>
                    <a:lnTo>
                      <a:pt x="50" y="85"/>
                    </a:lnTo>
                    <a:lnTo>
                      <a:pt x="61" y="86"/>
                    </a:lnTo>
                    <a:lnTo>
                      <a:pt x="73" y="88"/>
                    </a:lnTo>
                    <a:lnTo>
                      <a:pt x="85" y="89"/>
                    </a:lnTo>
                    <a:lnTo>
                      <a:pt x="96" y="90"/>
                    </a:lnTo>
                    <a:lnTo>
                      <a:pt x="106" y="92"/>
                    </a:lnTo>
                    <a:lnTo>
                      <a:pt x="114" y="93"/>
                    </a:lnTo>
                    <a:lnTo>
                      <a:pt x="120" y="93"/>
                    </a:lnTo>
                    <a:lnTo>
                      <a:pt x="129" y="93"/>
                    </a:lnTo>
                    <a:lnTo>
                      <a:pt x="137" y="93"/>
                    </a:lnTo>
                    <a:lnTo>
                      <a:pt x="145" y="93"/>
                    </a:lnTo>
                    <a:lnTo>
                      <a:pt x="153" y="93"/>
                    </a:lnTo>
                    <a:lnTo>
                      <a:pt x="160" y="93"/>
                    </a:lnTo>
                    <a:lnTo>
                      <a:pt x="164" y="93"/>
                    </a:lnTo>
                    <a:lnTo>
                      <a:pt x="168" y="93"/>
                    </a:lnTo>
                    <a:lnTo>
                      <a:pt x="170" y="87"/>
                    </a:lnTo>
                    <a:lnTo>
                      <a:pt x="175" y="80"/>
                    </a:lnTo>
                    <a:lnTo>
                      <a:pt x="181" y="74"/>
                    </a:lnTo>
                    <a:lnTo>
                      <a:pt x="190" y="69"/>
                    </a:lnTo>
                    <a:lnTo>
                      <a:pt x="198" y="64"/>
                    </a:lnTo>
                    <a:lnTo>
                      <a:pt x="207" y="58"/>
                    </a:lnTo>
                    <a:lnTo>
                      <a:pt x="215" y="52"/>
                    </a:lnTo>
                    <a:lnTo>
                      <a:pt x="223" y="46"/>
                    </a:lnTo>
                    <a:lnTo>
                      <a:pt x="230" y="35"/>
                    </a:lnTo>
                    <a:lnTo>
                      <a:pt x="239" y="21"/>
                    </a:lnTo>
                    <a:lnTo>
                      <a:pt x="246" y="9"/>
                    </a:lnTo>
                    <a:lnTo>
                      <a:pt x="251" y="0"/>
                    </a:lnTo>
                    <a:lnTo>
                      <a:pt x="266" y="25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90" name="Freeform 18"/>
              <p:cNvSpPr>
                <a:spLocks/>
              </p:cNvSpPr>
              <p:nvPr/>
            </p:nvSpPr>
            <p:spPr bwMode="auto">
              <a:xfrm>
                <a:off x="1985" y="2067"/>
                <a:ext cx="310" cy="241"/>
              </a:xfrm>
              <a:custGeom>
                <a:avLst/>
                <a:gdLst>
                  <a:gd name="T0" fmla="*/ 302 w 619"/>
                  <a:gd name="T1" fmla="*/ 217 h 482"/>
                  <a:gd name="T2" fmla="*/ 290 w 619"/>
                  <a:gd name="T3" fmla="*/ 206 h 482"/>
                  <a:gd name="T4" fmla="*/ 273 w 619"/>
                  <a:gd name="T5" fmla="*/ 193 h 482"/>
                  <a:gd name="T6" fmla="*/ 266 w 619"/>
                  <a:gd name="T7" fmla="*/ 210 h 482"/>
                  <a:gd name="T8" fmla="*/ 252 w 619"/>
                  <a:gd name="T9" fmla="*/ 217 h 482"/>
                  <a:gd name="T10" fmla="*/ 235 w 619"/>
                  <a:gd name="T11" fmla="*/ 213 h 482"/>
                  <a:gd name="T12" fmla="*/ 218 w 619"/>
                  <a:gd name="T13" fmla="*/ 215 h 482"/>
                  <a:gd name="T14" fmla="*/ 205 w 619"/>
                  <a:gd name="T15" fmla="*/ 211 h 482"/>
                  <a:gd name="T16" fmla="*/ 193 w 619"/>
                  <a:gd name="T17" fmla="*/ 201 h 482"/>
                  <a:gd name="T18" fmla="*/ 175 w 619"/>
                  <a:gd name="T19" fmla="*/ 207 h 482"/>
                  <a:gd name="T20" fmla="*/ 159 w 619"/>
                  <a:gd name="T21" fmla="*/ 206 h 482"/>
                  <a:gd name="T22" fmla="*/ 137 w 619"/>
                  <a:gd name="T23" fmla="*/ 203 h 482"/>
                  <a:gd name="T24" fmla="*/ 121 w 619"/>
                  <a:gd name="T25" fmla="*/ 179 h 482"/>
                  <a:gd name="T26" fmla="*/ 110 w 619"/>
                  <a:gd name="T27" fmla="*/ 162 h 482"/>
                  <a:gd name="T28" fmla="*/ 86 w 619"/>
                  <a:gd name="T29" fmla="*/ 156 h 482"/>
                  <a:gd name="T30" fmla="*/ 70 w 619"/>
                  <a:gd name="T31" fmla="*/ 137 h 482"/>
                  <a:gd name="T32" fmla="*/ 57 w 619"/>
                  <a:gd name="T33" fmla="*/ 125 h 482"/>
                  <a:gd name="T34" fmla="*/ 47 w 619"/>
                  <a:gd name="T35" fmla="*/ 114 h 482"/>
                  <a:gd name="T36" fmla="*/ 32 w 619"/>
                  <a:gd name="T37" fmla="*/ 101 h 482"/>
                  <a:gd name="T38" fmla="*/ 26 w 619"/>
                  <a:gd name="T39" fmla="*/ 77 h 482"/>
                  <a:gd name="T40" fmla="*/ 26 w 619"/>
                  <a:gd name="T41" fmla="*/ 55 h 482"/>
                  <a:gd name="T42" fmla="*/ 24 w 619"/>
                  <a:gd name="T43" fmla="*/ 37 h 482"/>
                  <a:gd name="T44" fmla="*/ 32 w 619"/>
                  <a:gd name="T45" fmla="*/ 14 h 482"/>
                  <a:gd name="T46" fmla="*/ 26 w 619"/>
                  <a:gd name="T47" fmla="*/ 0 h 482"/>
                  <a:gd name="T48" fmla="*/ 13 w 619"/>
                  <a:gd name="T49" fmla="*/ 3 h 482"/>
                  <a:gd name="T50" fmla="*/ 14 w 619"/>
                  <a:gd name="T51" fmla="*/ 15 h 482"/>
                  <a:gd name="T52" fmla="*/ 8 w 619"/>
                  <a:gd name="T53" fmla="*/ 23 h 482"/>
                  <a:gd name="T54" fmla="*/ 9 w 619"/>
                  <a:gd name="T55" fmla="*/ 33 h 482"/>
                  <a:gd name="T56" fmla="*/ 14 w 619"/>
                  <a:gd name="T57" fmla="*/ 38 h 482"/>
                  <a:gd name="T58" fmla="*/ 9 w 619"/>
                  <a:gd name="T59" fmla="*/ 47 h 482"/>
                  <a:gd name="T60" fmla="*/ 5 w 619"/>
                  <a:gd name="T61" fmla="*/ 54 h 482"/>
                  <a:gd name="T62" fmla="*/ 5 w 619"/>
                  <a:gd name="T63" fmla="*/ 72 h 482"/>
                  <a:gd name="T64" fmla="*/ 13 w 619"/>
                  <a:gd name="T65" fmla="*/ 67 h 482"/>
                  <a:gd name="T66" fmla="*/ 7 w 619"/>
                  <a:gd name="T67" fmla="*/ 94 h 482"/>
                  <a:gd name="T68" fmla="*/ 18 w 619"/>
                  <a:gd name="T69" fmla="*/ 103 h 482"/>
                  <a:gd name="T70" fmla="*/ 27 w 619"/>
                  <a:gd name="T71" fmla="*/ 106 h 482"/>
                  <a:gd name="T72" fmla="*/ 32 w 619"/>
                  <a:gd name="T73" fmla="*/ 122 h 482"/>
                  <a:gd name="T74" fmla="*/ 38 w 619"/>
                  <a:gd name="T75" fmla="*/ 122 h 482"/>
                  <a:gd name="T76" fmla="*/ 41 w 619"/>
                  <a:gd name="T77" fmla="*/ 132 h 482"/>
                  <a:gd name="T78" fmla="*/ 47 w 619"/>
                  <a:gd name="T79" fmla="*/ 137 h 482"/>
                  <a:gd name="T80" fmla="*/ 56 w 619"/>
                  <a:gd name="T81" fmla="*/ 134 h 482"/>
                  <a:gd name="T82" fmla="*/ 62 w 619"/>
                  <a:gd name="T83" fmla="*/ 148 h 482"/>
                  <a:gd name="T84" fmla="*/ 76 w 619"/>
                  <a:gd name="T85" fmla="*/ 159 h 482"/>
                  <a:gd name="T86" fmla="*/ 84 w 619"/>
                  <a:gd name="T87" fmla="*/ 174 h 482"/>
                  <a:gd name="T88" fmla="*/ 92 w 619"/>
                  <a:gd name="T89" fmla="*/ 179 h 482"/>
                  <a:gd name="T90" fmla="*/ 101 w 619"/>
                  <a:gd name="T91" fmla="*/ 186 h 482"/>
                  <a:gd name="T92" fmla="*/ 106 w 619"/>
                  <a:gd name="T93" fmla="*/ 188 h 482"/>
                  <a:gd name="T94" fmla="*/ 110 w 619"/>
                  <a:gd name="T95" fmla="*/ 195 h 482"/>
                  <a:gd name="T96" fmla="*/ 117 w 619"/>
                  <a:gd name="T97" fmla="*/ 209 h 482"/>
                  <a:gd name="T98" fmla="*/ 123 w 619"/>
                  <a:gd name="T99" fmla="*/ 217 h 482"/>
                  <a:gd name="T100" fmla="*/ 149 w 619"/>
                  <a:gd name="T101" fmla="*/ 221 h 482"/>
                  <a:gd name="T102" fmla="*/ 159 w 619"/>
                  <a:gd name="T103" fmla="*/ 220 h 482"/>
                  <a:gd name="T104" fmla="*/ 169 w 619"/>
                  <a:gd name="T105" fmla="*/ 227 h 482"/>
                  <a:gd name="T106" fmla="*/ 183 w 619"/>
                  <a:gd name="T107" fmla="*/ 218 h 482"/>
                  <a:gd name="T108" fmla="*/ 187 w 619"/>
                  <a:gd name="T109" fmla="*/ 223 h 482"/>
                  <a:gd name="T110" fmla="*/ 206 w 619"/>
                  <a:gd name="T111" fmla="*/ 240 h 482"/>
                  <a:gd name="T112" fmla="*/ 222 w 619"/>
                  <a:gd name="T113" fmla="*/ 237 h 482"/>
                  <a:gd name="T114" fmla="*/ 237 w 619"/>
                  <a:gd name="T115" fmla="*/ 232 h 482"/>
                  <a:gd name="T116" fmla="*/ 247 w 619"/>
                  <a:gd name="T117" fmla="*/ 227 h 482"/>
                  <a:gd name="T118" fmla="*/ 256 w 619"/>
                  <a:gd name="T119" fmla="*/ 231 h 482"/>
                  <a:gd name="T120" fmla="*/ 269 w 619"/>
                  <a:gd name="T121" fmla="*/ 233 h 482"/>
                  <a:gd name="T122" fmla="*/ 277 w 619"/>
                  <a:gd name="T123" fmla="*/ 229 h 482"/>
                  <a:gd name="T124" fmla="*/ 287 w 619"/>
                  <a:gd name="T125" fmla="*/ 240 h 4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619" h="482">
                    <a:moveTo>
                      <a:pt x="587" y="467"/>
                    </a:moveTo>
                    <a:lnTo>
                      <a:pt x="619" y="464"/>
                    </a:lnTo>
                    <a:lnTo>
                      <a:pt x="617" y="440"/>
                    </a:lnTo>
                    <a:lnTo>
                      <a:pt x="610" y="436"/>
                    </a:lnTo>
                    <a:lnTo>
                      <a:pt x="603" y="434"/>
                    </a:lnTo>
                    <a:lnTo>
                      <a:pt x="596" y="430"/>
                    </a:lnTo>
                    <a:lnTo>
                      <a:pt x="591" y="427"/>
                    </a:lnTo>
                    <a:lnTo>
                      <a:pt x="585" y="424"/>
                    </a:lnTo>
                    <a:lnTo>
                      <a:pt x="581" y="418"/>
                    </a:lnTo>
                    <a:lnTo>
                      <a:pt x="579" y="412"/>
                    </a:lnTo>
                    <a:lnTo>
                      <a:pt x="578" y="405"/>
                    </a:lnTo>
                    <a:lnTo>
                      <a:pt x="570" y="404"/>
                    </a:lnTo>
                    <a:lnTo>
                      <a:pt x="559" y="401"/>
                    </a:lnTo>
                    <a:lnTo>
                      <a:pt x="551" y="394"/>
                    </a:lnTo>
                    <a:lnTo>
                      <a:pt x="545" y="386"/>
                    </a:lnTo>
                    <a:lnTo>
                      <a:pt x="540" y="401"/>
                    </a:lnTo>
                    <a:lnTo>
                      <a:pt x="518" y="384"/>
                    </a:lnTo>
                    <a:lnTo>
                      <a:pt x="520" y="396"/>
                    </a:lnTo>
                    <a:lnTo>
                      <a:pt x="525" y="409"/>
                    </a:lnTo>
                    <a:lnTo>
                      <a:pt x="532" y="420"/>
                    </a:lnTo>
                    <a:lnTo>
                      <a:pt x="540" y="428"/>
                    </a:lnTo>
                    <a:lnTo>
                      <a:pt x="531" y="430"/>
                    </a:lnTo>
                    <a:lnTo>
                      <a:pt x="522" y="433"/>
                    </a:lnTo>
                    <a:lnTo>
                      <a:pt x="512" y="433"/>
                    </a:lnTo>
                    <a:lnTo>
                      <a:pt x="503" y="433"/>
                    </a:lnTo>
                    <a:lnTo>
                      <a:pt x="494" y="433"/>
                    </a:lnTo>
                    <a:lnTo>
                      <a:pt x="486" y="430"/>
                    </a:lnTo>
                    <a:lnTo>
                      <a:pt x="479" y="427"/>
                    </a:lnTo>
                    <a:lnTo>
                      <a:pt x="474" y="421"/>
                    </a:lnTo>
                    <a:lnTo>
                      <a:pt x="469" y="425"/>
                    </a:lnTo>
                    <a:lnTo>
                      <a:pt x="463" y="428"/>
                    </a:lnTo>
                    <a:lnTo>
                      <a:pt x="456" y="430"/>
                    </a:lnTo>
                    <a:lnTo>
                      <a:pt x="448" y="432"/>
                    </a:lnTo>
                    <a:lnTo>
                      <a:pt x="442" y="432"/>
                    </a:lnTo>
                    <a:lnTo>
                      <a:pt x="435" y="430"/>
                    </a:lnTo>
                    <a:lnTo>
                      <a:pt x="431" y="428"/>
                    </a:lnTo>
                    <a:lnTo>
                      <a:pt x="428" y="422"/>
                    </a:lnTo>
                    <a:lnTo>
                      <a:pt x="421" y="422"/>
                    </a:lnTo>
                    <a:lnTo>
                      <a:pt x="414" y="421"/>
                    </a:lnTo>
                    <a:lnTo>
                      <a:pt x="409" y="421"/>
                    </a:lnTo>
                    <a:lnTo>
                      <a:pt x="402" y="419"/>
                    </a:lnTo>
                    <a:lnTo>
                      <a:pt x="397" y="417"/>
                    </a:lnTo>
                    <a:lnTo>
                      <a:pt x="391" y="413"/>
                    </a:lnTo>
                    <a:lnTo>
                      <a:pt x="388" y="407"/>
                    </a:lnTo>
                    <a:lnTo>
                      <a:pt x="386" y="402"/>
                    </a:lnTo>
                    <a:lnTo>
                      <a:pt x="379" y="406"/>
                    </a:lnTo>
                    <a:lnTo>
                      <a:pt x="371" y="410"/>
                    </a:lnTo>
                    <a:lnTo>
                      <a:pt x="364" y="413"/>
                    </a:lnTo>
                    <a:lnTo>
                      <a:pt x="357" y="414"/>
                    </a:lnTo>
                    <a:lnTo>
                      <a:pt x="350" y="414"/>
                    </a:lnTo>
                    <a:lnTo>
                      <a:pt x="343" y="412"/>
                    </a:lnTo>
                    <a:lnTo>
                      <a:pt x="337" y="409"/>
                    </a:lnTo>
                    <a:lnTo>
                      <a:pt x="333" y="403"/>
                    </a:lnTo>
                    <a:lnTo>
                      <a:pt x="326" y="410"/>
                    </a:lnTo>
                    <a:lnTo>
                      <a:pt x="318" y="411"/>
                    </a:lnTo>
                    <a:lnTo>
                      <a:pt x="310" y="407"/>
                    </a:lnTo>
                    <a:lnTo>
                      <a:pt x="303" y="396"/>
                    </a:lnTo>
                    <a:lnTo>
                      <a:pt x="296" y="402"/>
                    </a:lnTo>
                    <a:lnTo>
                      <a:pt x="285" y="405"/>
                    </a:lnTo>
                    <a:lnTo>
                      <a:pt x="274" y="405"/>
                    </a:lnTo>
                    <a:lnTo>
                      <a:pt x="262" y="403"/>
                    </a:lnTo>
                    <a:lnTo>
                      <a:pt x="252" y="397"/>
                    </a:lnTo>
                    <a:lnTo>
                      <a:pt x="244" y="388"/>
                    </a:lnTo>
                    <a:lnTo>
                      <a:pt x="239" y="374"/>
                    </a:lnTo>
                    <a:lnTo>
                      <a:pt x="242" y="357"/>
                    </a:lnTo>
                    <a:lnTo>
                      <a:pt x="231" y="357"/>
                    </a:lnTo>
                    <a:lnTo>
                      <a:pt x="224" y="353"/>
                    </a:lnTo>
                    <a:lnTo>
                      <a:pt x="222" y="343"/>
                    </a:lnTo>
                    <a:lnTo>
                      <a:pt x="227" y="323"/>
                    </a:lnTo>
                    <a:lnTo>
                      <a:pt x="219" y="323"/>
                    </a:lnTo>
                    <a:lnTo>
                      <a:pt x="208" y="323"/>
                    </a:lnTo>
                    <a:lnTo>
                      <a:pt x="198" y="323"/>
                    </a:lnTo>
                    <a:lnTo>
                      <a:pt x="188" y="321"/>
                    </a:lnTo>
                    <a:lnTo>
                      <a:pt x="178" y="318"/>
                    </a:lnTo>
                    <a:lnTo>
                      <a:pt x="172" y="312"/>
                    </a:lnTo>
                    <a:lnTo>
                      <a:pt x="168" y="303"/>
                    </a:lnTo>
                    <a:lnTo>
                      <a:pt x="168" y="289"/>
                    </a:lnTo>
                    <a:lnTo>
                      <a:pt x="157" y="289"/>
                    </a:lnTo>
                    <a:lnTo>
                      <a:pt x="146" y="283"/>
                    </a:lnTo>
                    <a:lnTo>
                      <a:pt x="139" y="274"/>
                    </a:lnTo>
                    <a:lnTo>
                      <a:pt x="137" y="261"/>
                    </a:lnTo>
                    <a:lnTo>
                      <a:pt x="131" y="260"/>
                    </a:lnTo>
                    <a:lnTo>
                      <a:pt x="125" y="257"/>
                    </a:lnTo>
                    <a:lnTo>
                      <a:pt x="120" y="253"/>
                    </a:lnTo>
                    <a:lnTo>
                      <a:pt x="114" y="249"/>
                    </a:lnTo>
                    <a:lnTo>
                      <a:pt x="109" y="243"/>
                    </a:lnTo>
                    <a:lnTo>
                      <a:pt x="106" y="237"/>
                    </a:lnTo>
                    <a:lnTo>
                      <a:pt x="104" y="231"/>
                    </a:lnTo>
                    <a:lnTo>
                      <a:pt x="102" y="226"/>
                    </a:lnTo>
                    <a:lnTo>
                      <a:pt x="94" y="228"/>
                    </a:lnTo>
                    <a:lnTo>
                      <a:pt x="87" y="226"/>
                    </a:lnTo>
                    <a:lnTo>
                      <a:pt x="83" y="219"/>
                    </a:lnTo>
                    <a:lnTo>
                      <a:pt x="83" y="203"/>
                    </a:lnTo>
                    <a:lnTo>
                      <a:pt x="71" y="204"/>
                    </a:lnTo>
                    <a:lnTo>
                      <a:pt x="64" y="202"/>
                    </a:lnTo>
                    <a:lnTo>
                      <a:pt x="61" y="192"/>
                    </a:lnTo>
                    <a:lnTo>
                      <a:pt x="64" y="175"/>
                    </a:lnTo>
                    <a:lnTo>
                      <a:pt x="55" y="173"/>
                    </a:lnTo>
                    <a:lnTo>
                      <a:pt x="51" y="165"/>
                    </a:lnTo>
                    <a:lnTo>
                      <a:pt x="51" y="154"/>
                    </a:lnTo>
                    <a:lnTo>
                      <a:pt x="54" y="143"/>
                    </a:lnTo>
                    <a:lnTo>
                      <a:pt x="47" y="135"/>
                    </a:lnTo>
                    <a:lnTo>
                      <a:pt x="43" y="128"/>
                    </a:lnTo>
                    <a:lnTo>
                      <a:pt x="44" y="119"/>
                    </a:lnTo>
                    <a:lnTo>
                      <a:pt x="52" y="110"/>
                    </a:lnTo>
                    <a:lnTo>
                      <a:pt x="47" y="104"/>
                    </a:lnTo>
                    <a:lnTo>
                      <a:pt x="45" y="97"/>
                    </a:lnTo>
                    <a:lnTo>
                      <a:pt x="44" y="90"/>
                    </a:lnTo>
                    <a:lnTo>
                      <a:pt x="44" y="82"/>
                    </a:lnTo>
                    <a:lnTo>
                      <a:pt x="47" y="73"/>
                    </a:lnTo>
                    <a:lnTo>
                      <a:pt x="52" y="62"/>
                    </a:lnTo>
                    <a:lnTo>
                      <a:pt x="60" y="52"/>
                    </a:lnTo>
                    <a:lnTo>
                      <a:pt x="71" y="40"/>
                    </a:lnTo>
                    <a:lnTo>
                      <a:pt x="66" y="35"/>
                    </a:lnTo>
                    <a:lnTo>
                      <a:pt x="63" y="28"/>
                    </a:lnTo>
                    <a:lnTo>
                      <a:pt x="64" y="20"/>
                    </a:lnTo>
                    <a:lnTo>
                      <a:pt x="68" y="12"/>
                    </a:lnTo>
                    <a:lnTo>
                      <a:pt x="62" y="6"/>
                    </a:lnTo>
                    <a:lnTo>
                      <a:pt x="56" y="3"/>
                    </a:lnTo>
                    <a:lnTo>
                      <a:pt x="51" y="0"/>
                    </a:lnTo>
                    <a:lnTo>
                      <a:pt x="45" y="0"/>
                    </a:lnTo>
                    <a:lnTo>
                      <a:pt x="39" y="0"/>
                    </a:lnTo>
                    <a:lnTo>
                      <a:pt x="33" y="1"/>
                    </a:lnTo>
                    <a:lnTo>
                      <a:pt x="29" y="4"/>
                    </a:lnTo>
                    <a:lnTo>
                      <a:pt x="25" y="6"/>
                    </a:lnTo>
                    <a:lnTo>
                      <a:pt x="33" y="11"/>
                    </a:lnTo>
                    <a:lnTo>
                      <a:pt x="37" y="15"/>
                    </a:lnTo>
                    <a:lnTo>
                      <a:pt x="37" y="20"/>
                    </a:lnTo>
                    <a:lnTo>
                      <a:pt x="33" y="24"/>
                    </a:lnTo>
                    <a:lnTo>
                      <a:pt x="28" y="29"/>
                    </a:lnTo>
                    <a:lnTo>
                      <a:pt x="20" y="34"/>
                    </a:lnTo>
                    <a:lnTo>
                      <a:pt x="12" y="37"/>
                    </a:lnTo>
                    <a:lnTo>
                      <a:pt x="5" y="42"/>
                    </a:lnTo>
                    <a:lnTo>
                      <a:pt x="9" y="44"/>
                    </a:lnTo>
                    <a:lnTo>
                      <a:pt x="16" y="46"/>
                    </a:lnTo>
                    <a:lnTo>
                      <a:pt x="24" y="47"/>
                    </a:lnTo>
                    <a:lnTo>
                      <a:pt x="31" y="47"/>
                    </a:lnTo>
                    <a:lnTo>
                      <a:pt x="29" y="53"/>
                    </a:lnTo>
                    <a:lnTo>
                      <a:pt x="24" y="59"/>
                    </a:lnTo>
                    <a:lnTo>
                      <a:pt x="17" y="65"/>
                    </a:lnTo>
                    <a:lnTo>
                      <a:pt x="9" y="70"/>
                    </a:lnTo>
                    <a:lnTo>
                      <a:pt x="13" y="70"/>
                    </a:lnTo>
                    <a:lnTo>
                      <a:pt x="18" y="72"/>
                    </a:lnTo>
                    <a:lnTo>
                      <a:pt x="23" y="73"/>
                    </a:lnTo>
                    <a:lnTo>
                      <a:pt x="28" y="75"/>
                    </a:lnTo>
                    <a:lnTo>
                      <a:pt x="29" y="78"/>
                    </a:lnTo>
                    <a:lnTo>
                      <a:pt x="29" y="83"/>
                    </a:lnTo>
                    <a:lnTo>
                      <a:pt x="28" y="88"/>
                    </a:lnTo>
                    <a:lnTo>
                      <a:pt x="24" y="91"/>
                    </a:lnTo>
                    <a:lnTo>
                      <a:pt x="18" y="93"/>
                    </a:lnTo>
                    <a:lnTo>
                      <a:pt x="12" y="97"/>
                    </a:lnTo>
                    <a:lnTo>
                      <a:pt x="6" y="103"/>
                    </a:lnTo>
                    <a:lnTo>
                      <a:pt x="0" y="111"/>
                    </a:lnTo>
                    <a:lnTo>
                      <a:pt x="3" y="108"/>
                    </a:lnTo>
                    <a:lnTo>
                      <a:pt x="9" y="107"/>
                    </a:lnTo>
                    <a:lnTo>
                      <a:pt x="15" y="106"/>
                    </a:lnTo>
                    <a:lnTo>
                      <a:pt x="21" y="107"/>
                    </a:lnTo>
                    <a:lnTo>
                      <a:pt x="15" y="116"/>
                    </a:lnTo>
                    <a:lnTo>
                      <a:pt x="12" y="129"/>
                    </a:lnTo>
                    <a:lnTo>
                      <a:pt x="9" y="143"/>
                    </a:lnTo>
                    <a:lnTo>
                      <a:pt x="8" y="158"/>
                    </a:lnTo>
                    <a:lnTo>
                      <a:pt x="10" y="151"/>
                    </a:lnTo>
                    <a:lnTo>
                      <a:pt x="15" y="144"/>
                    </a:lnTo>
                    <a:lnTo>
                      <a:pt x="21" y="137"/>
                    </a:lnTo>
                    <a:lnTo>
                      <a:pt x="26" y="133"/>
                    </a:lnTo>
                    <a:lnTo>
                      <a:pt x="28" y="150"/>
                    </a:lnTo>
                    <a:lnTo>
                      <a:pt x="21" y="162"/>
                    </a:lnTo>
                    <a:lnTo>
                      <a:pt x="14" y="175"/>
                    </a:lnTo>
                    <a:lnTo>
                      <a:pt x="10" y="190"/>
                    </a:lnTo>
                    <a:lnTo>
                      <a:pt x="14" y="187"/>
                    </a:lnTo>
                    <a:lnTo>
                      <a:pt x="22" y="184"/>
                    </a:lnTo>
                    <a:lnTo>
                      <a:pt x="30" y="183"/>
                    </a:lnTo>
                    <a:lnTo>
                      <a:pt x="37" y="183"/>
                    </a:lnTo>
                    <a:lnTo>
                      <a:pt x="35" y="193"/>
                    </a:lnTo>
                    <a:lnTo>
                      <a:pt x="35" y="205"/>
                    </a:lnTo>
                    <a:lnTo>
                      <a:pt x="37" y="218"/>
                    </a:lnTo>
                    <a:lnTo>
                      <a:pt x="41" y="228"/>
                    </a:lnTo>
                    <a:lnTo>
                      <a:pt x="43" y="221"/>
                    </a:lnTo>
                    <a:lnTo>
                      <a:pt x="47" y="215"/>
                    </a:lnTo>
                    <a:lnTo>
                      <a:pt x="53" y="212"/>
                    </a:lnTo>
                    <a:lnTo>
                      <a:pt x="60" y="212"/>
                    </a:lnTo>
                    <a:lnTo>
                      <a:pt x="62" y="218"/>
                    </a:lnTo>
                    <a:lnTo>
                      <a:pt x="63" y="226"/>
                    </a:lnTo>
                    <a:lnTo>
                      <a:pt x="64" y="235"/>
                    </a:lnTo>
                    <a:lnTo>
                      <a:pt x="64" y="244"/>
                    </a:lnTo>
                    <a:lnTo>
                      <a:pt x="68" y="243"/>
                    </a:lnTo>
                    <a:lnTo>
                      <a:pt x="70" y="243"/>
                    </a:lnTo>
                    <a:lnTo>
                      <a:pt x="73" y="241"/>
                    </a:lnTo>
                    <a:lnTo>
                      <a:pt x="75" y="237"/>
                    </a:lnTo>
                    <a:lnTo>
                      <a:pt x="76" y="244"/>
                    </a:lnTo>
                    <a:lnTo>
                      <a:pt x="74" y="251"/>
                    </a:lnTo>
                    <a:lnTo>
                      <a:pt x="69" y="258"/>
                    </a:lnTo>
                    <a:lnTo>
                      <a:pt x="62" y="262"/>
                    </a:lnTo>
                    <a:lnTo>
                      <a:pt x="73" y="265"/>
                    </a:lnTo>
                    <a:lnTo>
                      <a:pt x="82" y="264"/>
                    </a:lnTo>
                    <a:lnTo>
                      <a:pt x="87" y="260"/>
                    </a:lnTo>
                    <a:lnTo>
                      <a:pt x="90" y="254"/>
                    </a:lnTo>
                    <a:lnTo>
                      <a:pt x="92" y="260"/>
                    </a:lnTo>
                    <a:lnTo>
                      <a:pt x="94" y="266"/>
                    </a:lnTo>
                    <a:lnTo>
                      <a:pt x="94" y="273"/>
                    </a:lnTo>
                    <a:lnTo>
                      <a:pt x="94" y="279"/>
                    </a:lnTo>
                    <a:lnTo>
                      <a:pt x="101" y="277"/>
                    </a:lnTo>
                    <a:lnTo>
                      <a:pt x="105" y="274"/>
                    </a:lnTo>
                    <a:lnTo>
                      <a:pt x="108" y="269"/>
                    </a:lnTo>
                    <a:lnTo>
                      <a:pt x="112" y="268"/>
                    </a:lnTo>
                    <a:lnTo>
                      <a:pt x="117" y="274"/>
                    </a:lnTo>
                    <a:lnTo>
                      <a:pt x="117" y="287"/>
                    </a:lnTo>
                    <a:lnTo>
                      <a:pt x="117" y="300"/>
                    </a:lnTo>
                    <a:lnTo>
                      <a:pt x="122" y="310"/>
                    </a:lnTo>
                    <a:lnTo>
                      <a:pt x="123" y="296"/>
                    </a:lnTo>
                    <a:lnTo>
                      <a:pt x="129" y="291"/>
                    </a:lnTo>
                    <a:lnTo>
                      <a:pt x="135" y="296"/>
                    </a:lnTo>
                    <a:lnTo>
                      <a:pt x="139" y="307"/>
                    </a:lnTo>
                    <a:lnTo>
                      <a:pt x="149" y="307"/>
                    </a:lnTo>
                    <a:lnTo>
                      <a:pt x="152" y="317"/>
                    </a:lnTo>
                    <a:lnTo>
                      <a:pt x="151" y="329"/>
                    </a:lnTo>
                    <a:lnTo>
                      <a:pt x="150" y="335"/>
                    </a:lnTo>
                    <a:lnTo>
                      <a:pt x="161" y="333"/>
                    </a:lnTo>
                    <a:lnTo>
                      <a:pt x="168" y="338"/>
                    </a:lnTo>
                    <a:lnTo>
                      <a:pt x="168" y="348"/>
                    </a:lnTo>
                    <a:lnTo>
                      <a:pt x="161" y="358"/>
                    </a:lnTo>
                    <a:lnTo>
                      <a:pt x="163" y="358"/>
                    </a:lnTo>
                    <a:lnTo>
                      <a:pt x="168" y="358"/>
                    </a:lnTo>
                    <a:lnTo>
                      <a:pt x="175" y="358"/>
                    </a:lnTo>
                    <a:lnTo>
                      <a:pt x="183" y="358"/>
                    </a:lnTo>
                    <a:lnTo>
                      <a:pt x="191" y="359"/>
                    </a:lnTo>
                    <a:lnTo>
                      <a:pt x="196" y="361"/>
                    </a:lnTo>
                    <a:lnTo>
                      <a:pt x="199" y="366"/>
                    </a:lnTo>
                    <a:lnTo>
                      <a:pt x="197" y="372"/>
                    </a:lnTo>
                    <a:lnTo>
                      <a:pt x="201" y="372"/>
                    </a:lnTo>
                    <a:lnTo>
                      <a:pt x="206" y="371"/>
                    </a:lnTo>
                    <a:lnTo>
                      <a:pt x="208" y="367"/>
                    </a:lnTo>
                    <a:lnTo>
                      <a:pt x="211" y="363"/>
                    </a:lnTo>
                    <a:lnTo>
                      <a:pt x="212" y="369"/>
                    </a:lnTo>
                    <a:lnTo>
                      <a:pt x="211" y="375"/>
                    </a:lnTo>
                    <a:lnTo>
                      <a:pt x="206" y="382"/>
                    </a:lnTo>
                    <a:lnTo>
                      <a:pt x="199" y="389"/>
                    </a:lnTo>
                    <a:lnTo>
                      <a:pt x="207" y="388"/>
                    </a:lnTo>
                    <a:lnTo>
                      <a:pt x="214" y="388"/>
                    </a:lnTo>
                    <a:lnTo>
                      <a:pt x="220" y="390"/>
                    </a:lnTo>
                    <a:lnTo>
                      <a:pt x="226" y="394"/>
                    </a:lnTo>
                    <a:lnTo>
                      <a:pt x="229" y="398"/>
                    </a:lnTo>
                    <a:lnTo>
                      <a:pt x="233" y="404"/>
                    </a:lnTo>
                    <a:lnTo>
                      <a:pt x="234" y="411"/>
                    </a:lnTo>
                    <a:lnTo>
                      <a:pt x="234" y="418"/>
                    </a:lnTo>
                    <a:lnTo>
                      <a:pt x="242" y="414"/>
                    </a:lnTo>
                    <a:lnTo>
                      <a:pt x="244" y="419"/>
                    </a:lnTo>
                    <a:lnTo>
                      <a:pt x="242" y="427"/>
                    </a:lnTo>
                    <a:lnTo>
                      <a:pt x="235" y="436"/>
                    </a:lnTo>
                    <a:lnTo>
                      <a:pt x="245" y="433"/>
                    </a:lnTo>
                    <a:lnTo>
                      <a:pt x="257" y="432"/>
                    </a:lnTo>
                    <a:lnTo>
                      <a:pt x="268" y="433"/>
                    </a:lnTo>
                    <a:lnTo>
                      <a:pt x="280" y="435"/>
                    </a:lnTo>
                    <a:lnTo>
                      <a:pt x="289" y="438"/>
                    </a:lnTo>
                    <a:lnTo>
                      <a:pt x="297" y="441"/>
                    </a:lnTo>
                    <a:lnTo>
                      <a:pt x="302" y="443"/>
                    </a:lnTo>
                    <a:lnTo>
                      <a:pt x="304" y="444"/>
                    </a:lnTo>
                    <a:lnTo>
                      <a:pt x="306" y="440"/>
                    </a:lnTo>
                    <a:lnTo>
                      <a:pt x="311" y="438"/>
                    </a:lnTo>
                    <a:lnTo>
                      <a:pt x="317" y="440"/>
                    </a:lnTo>
                    <a:lnTo>
                      <a:pt x="323" y="442"/>
                    </a:lnTo>
                    <a:lnTo>
                      <a:pt x="329" y="447"/>
                    </a:lnTo>
                    <a:lnTo>
                      <a:pt x="334" y="450"/>
                    </a:lnTo>
                    <a:lnTo>
                      <a:pt x="337" y="452"/>
                    </a:lnTo>
                    <a:lnTo>
                      <a:pt x="338" y="453"/>
                    </a:lnTo>
                    <a:lnTo>
                      <a:pt x="348" y="441"/>
                    </a:lnTo>
                    <a:lnTo>
                      <a:pt x="355" y="433"/>
                    </a:lnTo>
                    <a:lnTo>
                      <a:pt x="360" y="430"/>
                    </a:lnTo>
                    <a:lnTo>
                      <a:pt x="364" y="430"/>
                    </a:lnTo>
                    <a:lnTo>
                      <a:pt x="366" y="435"/>
                    </a:lnTo>
                    <a:lnTo>
                      <a:pt x="365" y="440"/>
                    </a:lnTo>
                    <a:lnTo>
                      <a:pt x="364" y="445"/>
                    </a:lnTo>
                    <a:lnTo>
                      <a:pt x="359" y="450"/>
                    </a:lnTo>
                    <a:lnTo>
                      <a:pt x="363" y="449"/>
                    </a:lnTo>
                    <a:lnTo>
                      <a:pt x="373" y="445"/>
                    </a:lnTo>
                    <a:lnTo>
                      <a:pt x="383" y="444"/>
                    </a:lnTo>
                    <a:lnTo>
                      <a:pt x="393" y="447"/>
                    </a:lnTo>
                    <a:lnTo>
                      <a:pt x="408" y="472"/>
                    </a:lnTo>
                    <a:lnTo>
                      <a:pt x="408" y="482"/>
                    </a:lnTo>
                    <a:lnTo>
                      <a:pt x="412" y="479"/>
                    </a:lnTo>
                    <a:lnTo>
                      <a:pt x="424" y="474"/>
                    </a:lnTo>
                    <a:lnTo>
                      <a:pt x="434" y="471"/>
                    </a:lnTo>
                    <a:lnTo>
                      <a:pt x="439" y="476"/>
                    </a:lnTo>
                    <a:lnTo>
                      <a:pt x="440" y="475"/>
                    </a:lnTo>
                    <a:lnTo>
                      <a:pt x="444" y="473"/>
                    </a:lnTo>
                    <a:lnTo>
                      <a:pt x="449" y="470"/>
                    </a:lnTo>
                    <a:lnTo>
                      <a:pt x="456" y="466"/>
                    </a:lnTo>
                    <a:lnTo>
                      <a:pt x="463" y="464"/>
                    </a:lnTo>
                    <a:lnTo>
                      <a:pt x="469" y="461"/>
                    </a:lnTo>
                    <a:lnTo>
                      <a:pt x="473" y="463"/>
                    </a:lnTo>
                    <a:lnTo>
                      <a:pt x="477" y="465"/>
                    </a:lnTo>
                    <a:lnTo>
                      <a:pt x="479" y="464"/>
                    </a:lnTo>
                    <a:lnTo>
                      <a:pt x="484" y="461"/>
                    </a:lnTo>
                    <a:lnTo>
                      <a:pt x="489" y="458"/>
                    </a:lnTo>
                    <a:lnTo>
                      <a:pt x="494" y="453"/>
                    </a:lnTo>
                    <a:lnTo>
                      <a:pt x="496" y="455"/>
                    </a:lnTo>
                    <a:lnTo>
                      <a:pt x="500" y="459"/>
                    </a:lnTo>
                    <a:lnTo>
                      <a:pt x="504" y="465"/>
                    </a:lnTo>
                    <a:lnTo>
                      <a:pt x="508" y="470"/>
                    </a:lnTo>
                    <a:lnTo>
                      <a:pt x="512" y="461"/>
                    </a:lnTo>
                    <a:lnTo>
                      <a:pt x="518" y="457"/>
                    </a:lnTo>
                    <a:lnTo>
                      <a:pt x="525" y="456"/>
                    </a:lnTo>
                    <a:lnTo>
                      <a:pt x="534" y="456"/>
                    </a:lnTo>
                    <a:lnTo>
                      <a:pt x="535" y="459"/>
                    </a:lnTo>
                    <a:lnTo>
                      <a:pt x="538" y="465"/>
                    </a:lnTo>
                    <a:lnTo>
                      <a:pt x="541" y="470"/>
                    </a:lnTo>
                    <a:lnTo>
                      <a:pt x="542" y="472"/>
                    </a:lnTo>
                    <a:lnTo>
                      <a:pt x="543" y="464"/>
                    </a:lnTo>
                    <a:lnTo>
                      <a:pt x="548" y="459"/>
                    </a:lnTo>
                    <a:lnTo>
                      <a:pt x="554" y="457"/>
                    </a:lnTo>
                    <a:lnTo>
                      <a:pt x="561" y="456"/>
                    </a:lnTo>
                    <a:lnTo>
                      <a:pt x="568" y="458"/>
                    </a:lnTo>
                    <a:lnTo>
                      <a:pt x="572" y="463"/>
                    </a:lnTo>
                    <a:lnTo>
                      <a:pt x="574" y="471"/>
                    </a:lnTo>
                    <a:lnTo>
                      <a:pt x="573" y="480"/>
                    </a:lnTo>
                    <a:lnTo>
                      <a:pt x="577" y="476"/>
                    </a:lnTo>
                    <a:lnTo>
                      <a:pt x="580" y="473"/>
                    </a:lnTo>
                    <a:lnTo>
                      <a:pt x="584" y="470"/>
                    </a:lnTo>
                    <a:lnTo>
                      <a:pt x="587" y="46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91" name="Freeform 19"/>
              <p:cNvSpPr>
                <a:spLocks/>
              </p:cNvSpPr>
              <p:nvPr/>
            </p:nvSpPr>
            <p:spPr bwMode="auto">
              <a:xfrm>
                <a:off x="2224" y="2037"/>
                <a:ext cx="131" cy="268"/>
              </a:xfrm>
              <a:custGeom>
                <a:avLst/>
                <a:gdLst>
                  <a:gd name="T0" fmla="*/ 80 w 260"/>
                  <a:gd name="T1" fmla="*/ 268 h 534"/>
                  <a:gd name="T2" fmla="*/ 85 w 260"/>
                  <a:gd name="T3" fmla="*/ 251 h 534"/>
                  <a:gd name="T4" fmla="*/ 102 w 260"/>
                  <a:gd name="T5" fmla="*/ 246 h 534"/>
                  <a:gd name="T6" fmla="*/ 109 w 260"/>
                  <a:gd name="T7" fmla="*/ 236 h 534"/>
                  <a:gd name="T8" fmla="*/ 117 w 260"/>
                  <a:gd name="T9" fmla="*/ 230 h 534"/>
                  <a:gd name="T10" fmla="*/ 111 w 260"/>
                  <a:gd name="T11" fmla="*/ 221 h 534"/>
                  <a:gd name="T12" fmla="*/ 128 w 260"/>
                  <a:gd name="T13" fmla="*/ 207 h 534"/>
                  <a:gd name="T14" fmla="*/ 115 w 260"/>
                  <a:gd name="T15" fmla="*/ 206 h 534"/>
                  <a:gd name="T16" fmla="*/ 122 w 260"/>
                  <a:gd name="T17" fmla="*/ 200 h 534"/>
                  <a:gd name="T18" fmla="*/ 121 w 260"/>
                  <a:gd name="T19" fmla="*/ 191 h 534"/>
                  <a:gd name="T20" fmla="*/ 128 w 260"/>
                  <a:gd name="T21" fmla="*/ 194 h 534"/>
                  <a:gd name="T22" fmla="*/ 126 w 260"/>
                  <a:gd name="T23" fmla="*/ 179 h 534"/>
                  <a:gd name="T24" fmla="*/ 126 w 260"/>
                  <a:gd name="T25" fmla="*/ 167 h 534"/>
                  <a:gd name="T26" fmla="*/ 131 w 260"/>
                  <a:gd name="T27" fmla="*/ 149 h 534"/>
                  <a:gd name="T28" fmla="*/ 122 w 260"/>
                  <a:gd name="T29" fmla="*/ 133 h 534"/>
                  <a:gd name="T30" fmla="*/ 115 w 260"/>
                  <a:gd name="T31" fmla="*/ 118 h 534"/>
                  <a:gd name="T32" fmla="*/ 116 w 260"/>
                  <a:gd name="T33" fmla="*/ 113 h 534"/>
                  <a:gd name="T34" fmla="*/ 112 w 260"/>
                  <a:gd name="T35" fmla="*/ 102 h 534"/>
                  <a:gd name="T36" fmla="*/ 103 w 260"/>
                  <a:gd name="T37" fmla="*/ 96 h 534"/>
                  <a:gd name="T38" fmla="*/ 93 w 260"/>
                  <a:gd name="T39" fmla="*/ 81 h 534"/>
                  <a:gd name="T40" fmla="*/ 99 w 260"/>
                  <a:gd name="T41" fmla="*/ 77 h 534"/>
                  <a:gd name="T42" fmla="*/ 93 w 260"/>
                  <a:gd name="T43" fmla="*/ 69 h 534"/>
                  <a:gd name="T44" fmla="*/ 83 w 260"/>
                  <a:gd name="T45" fmla="*/ 61 h 534"/>
                  <a:gd name="T46" fmla="*/ 89 w 260"/>
                  <a:gd name="T47" fmla="*/ 56 h 534"/>
                  <a:gd name="T48" fmla="*/ 82 w 260"/>
                  <a:gd name="T49" fmla="*/ 50 h 534"/>
                  <a:gd name="T50" fmla="*/ 74 w 260"/>
                  <a:gd name="T51" fmla="*/ 49 h 534"/>
                  <a:gd name="T52" fmla="*/ 60 w 260"/>
                  <a:gd name="T53" fmla="*/ 49 h 534"/>
                  <a:gd name="T54" fmla="*/ 69 w 260"/>
                  <a:gd name="T55" fmla="*/ 40 h 534"/>
                  <a:gd name="T56" fmla="*/ 63 w 260"/>
                  <a:gd name="T57" fmla="*/ 30 h 534"/>
                  <a:gd name="T58" fmla="*/ 51 w 260"/>
                  <a:gd name="T59" fmla="*/ 24 h 534"/>
                  <a:gd name="T60" fmla="*/ 59 w 260"/>
                  <a:gd name="T61" fmla="*/ 18 h 534"/>
                  <a:gd name="T62" fmla="*/ 47 w 260"/>
                  <a:gd name="T63" fmla="*/ 12 h 534"/>
                  <a:gd name="T64" fmla="*/ 38 w 260"/>
                  <a:gd name="T65" fmla="*/ 8 h 534"/>
                  <a:gd name="T66" fmla="*/ 25 w 260"/>
                  <a:gd name="T67" fmla="*/ 13 h 534"/>
                  <a:gd name="T68" fmla="*/ 28 w 260"/>
                  <a:gd name="T69" fmla="*/ 3 h 534"/>
                  <a:gd name="T70" fmla="*/ 15 w 260"/>
                  <a:gd name="T71" fmla="*/ 7 h 534"/>
                  <a:gd name="T72" fmla="*/ 3 w 260"/>
                  <a:gd name="T73" fmla="*/ 16 h 534"/>
                  <a:gd name="T74" fmla="*/ 19 w 260"/>
                  <a:gd name="T75" fmla="*/ 22 h 534"/>
                  <a:gd name="T76" fmla="*/ 31 w 260"/>
                  <a:gd name="T77" fmla="*/ 28 h 534"/>
                  <a:gd name="T78" fmla="*/ 38 w 260"/>
                  <a:gd name="T79" fmla="*/ 28 h 534"/>
                  <a:gd name="T80" fmla="*/ 53 w 260"/>
                  <a:gd name="T81" fmla="*/ 41 h 534"/>
                  <a:gd name="T82" fmla="*/ 53 w 260"/>
                  <a:gd name="T83" fmla="*/ 53 h 534"/>
                  <a:gd name="T84" fmla="*/ 70 w 260"/>
                  <a:gd name="T85" fmla="*/ 64 h 534"/>
                  <a:gd name="T86" fmla="*/ 83 w 260"/>
                  <a:gd name="T87" fmla="*/ 78 h 534"/>
                  <a:gd name="T88" fmla="*/ 88 w 260"/>
                  <a:gd name="T89" fmla="*/ 98 h 534"/>
                  <a:gd name="T90" fmla="*/ 100 w 260"/>
                  <a:gd name="T91" fmla="*/ 121 h 534"/>
                  <a:gd name="T92" fmla="*/ 111 w 260"/>
                  <a:gd name="T93" fmla="*/ 133 h 534"/>
                  <a:gd name="T94" fmla="*/ 114 w 260"/>
                  <a:gd name="T95" fmla="*/ 166 h 534"/>
                  <a:gd name="T96" fmla="*/ 106 w 260"/>
                  <a:gd name="T97" fmla="*/ 186 h 534"/>
                  <a:gd name="T98" fmla="*/ 100 w 260"/>
                  <a:gd name="T99" fmla="*/ 211 h 534"/>
                  <a:gd name="T100" fmla="*/ 82 w 260"/>
                  <a:gd name="T101" fmla="*/ 232 h 534"/>
                  <a:gd name="T102" fmla="*/ 70 w 260"/>
                  <a:gd name="T103" fmla="*/ 240 h 534"/>
                  <a:gd name="T104" fmla="*/ 70 w 260"/>
                  <a:gd name="T105" fmla="*/ 250 h 5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60" h="534">
                    <a:moveTo>
                      <a:pt x="140" y="522"/>
                    </a:moveTo>
                    <a:lnTo>
                      <a:pt x="145" y="524"/>
                    </a:lnTo>
                    <a:lnTo>
                      <a:pt x="150" y="526"/>
                    </a:lnTo>
                    <a:lnTo>
                      <a:pt x="153" y="530"/>
                    </a:lnTo>
                    <a:lnTo>
                      <a:pt x="158" y="534"/>
                    </a:lnTo>
                    <a:lnTo>
                      <a:pt x="158" y="530"/>
                    </a:lnTo>
                    <a:lnTo>
                      <a:pt x="160" y="521"/>
                    </a:lnTo>
                    <a:lnTo>
                      <a:pt x="161" y="509"/>
                    </a:lnTo>
                    <a:lnTo>
                      <a:pt x="161" y="500"/>
                    </a:lnTo>
                    <a:lnTo>
                      <a:pt x="168" y="500"/>
                    </a:lnTo>
                    <a:lnTo>
                      <a:pt x="177" y="499"/>
                    </a:lnTo>
                    <a:lnTo>
                      <a:pt x="185" y="498"/>
                    </a:lnTo>
                    <a:lnTo>
                      <a:pt x="192" y="499"/>
                    </a:lnTo>
                    <a:lnTo>
                      <a:pt x="198" y="515"/>
                    </a:lnTo>
                    <a:lnTo>
                      <a:pt x="203" y="491"/>
                    </a:lnTo>
                    <a:lnTo>
                      <a:pt x="209" y="486"/>
                    </a:lnTo>
                    <a:lnTo>
                      <a:pt x="221" y="490"/>
                    </a:lnTo>
                    <a:lnTo>
                      <a:pt x="221" y="486"/>
                    </a:lnTo>
                    <a:lnTo>
                      <a:pt x="220" y="479"/>
                    </a:lnTo>
                    <a:lnTo>
                      <a:pt x="217" y="471"/>
                    </a:lnTo>
                    <a:lnTo>
                      <a:pt x="213" y="465"/>
                    </a:lnTo>
                    <a:lnTo>
                      <a:pt x="221" y="455"/>
                    </a:lnTo>
                    <a:lnTo>
                      <a:pt x="224" y="455"/>
                    </a:lnTo>
                    <a:lnTo>
                      <a:pt x="228" y="456"/>
                    </a:lnTo>
                    <a:lnTo>
                      <a:pt x="232" y="459"/>
                    </a:lnTo>
                    <a:lnTo>
                      <a:pt x="237" y="461"/>
                    </a:lnTo>
                    <a:lnTo>
                      <a:pt x="236" y="456"/>
                    </a:lnTo>
                    <a:lnTo>
                      <a:pt x="232" y="452"/>
                    </a:lnTo>
                    <a:lnTo>
                      <a:pt x="227" y="446"/>
                    </a:lnTo>
                    <a:lnTo>
                      <a:pt x="220" y="441"/>
                    </a:lnTo>
                    <a:lnTo>
                      <a:pt x="223" y="433"/>
                    </a:lnTo>
                    <a:lnTo>
                      <a:pt x="236" y="432"/>
                    </a:lnTo>
                    <a:lnTo>
                      <a:pt x="245" y="427"/>
                    </a:lnTo>
                    <a:lnTo>
                      <a:pt x="251" y="421"/>
                    </a:lnTo>
                    <a:lnTo>
                      <a:pt x="255" y="413"/>
                    </a:lnTo>
                    <a:lnTo>
                      <a:pt x="249" y="416"/>
                    </a:lnTo>
                    <a:lnTo>
                      <a:pt x="239" y="418"/>
                    </a:lnTo>
                    <a:lnTo>
                      <a:pt x="231" y="418"/>
                    </a:lnTo>
                    <a:lnTo>
                      <a:pt x="223" y="417"/>
                    </a:lnTo>
                    <a:lnTo>
                      <a:pt x="228" y="410"/>
                    </a:lnTo>
                    <a:lnTo>
                      <a:pt x="232" y="407"/>
                    </a:lnTo>
                    <a:lnTo>
                      <a:pt x="238" y="407"/>
                    </a:lnTo>
                    <a:lnTo>
                      <a:pt x="245" y="409"/>
                    </a:lnTo>
                    <a:lnTo>
                      <a:pt x="244" y="404"/>
                    </a:lnTo>
                    <a:lnTo>
                      <a:pt x="242" y="399"/>
                    </a:lnTo>
                    <a:lnTo>
                      <a:pt x="237" y="394"/>
                    </a:lnTo>
                    <a:lnTo>
                      <a:pt x="231" y="391"/>
                    </a:lnTo>
                    <a:lnTo>
                      <a:pt x="234" y="388"/>
                    </a:lnTo>
                    <a:lnTo>
                      <a:pt x="236" y="385"/>
                    </a:lnTo>
                    <a:lnTo>
                      <a:pt x="241" y="381"/>
                    </a:lnTo>
                    <a:lnTo>
                      <a:pt x="244" y="377"/>
                    </a:lnTo>
                    <a:lnTo>
                      <a:pt x="246" y="379"/>
                    </a:lnTo>
                    <a:lnTo>
                      <a:pt x="249" y="381"/>
                    </a:lnTo>
                    <a:lnTo>
                      <a:pt x="251" y="385"/>
                    </a:lnTo>
                    <a:lnTo>
                      <a:pt x="254" y="387"/>
                    </a:lnTo>
                    <a:lnTo>
                      <a:pt x="254" y="381"/>
                    </a:lnTo>
                    <a:lnTo>
                      <a:pt x="253" y="376"/>
                    </a:lnTo>
                    <a:lnTo>
                      <a:pt x="250" y="370"/>
                    </a:lnTo>
                    <a:lnTo>
                      <a:pt x="245" y="363"/>
                    </a:lnTo>
                    <a:lnTo>
                      <a:pt x="250" y="356"/>
                    </a:lnTo>
                    <a:lnTo>
                      <a:pt x="254" y="347"/>
                    </a:lnTo>
                    <a:lnTo>
                      <a:pt x="257" y="337"/>
                    </a:lnTo>
                    <a:lnTo>
                      <a:pt x="257" y="327"/>
                    </a:lnTo>
                    <a:lnTo>
                      <a:pt x="254" y="331"/>
                    </a:lnTo>
                    <a:lnTo>
                      <a:pt x="251" y="333"/>
                    </a:lnTo>
                    <a:lnTo>
                      <a:pt x="247" y="334"/>
                    </a:lnTo>
                    <a:lnTo>
                      <a:pt x="244" y="335"/>
                    </a:lnTo>
                    <a:lnTo>
                      <a:pt x="247" y="324"/>
                    </a:lnTo>
                    <a:lnTo>
                      <a:pt x="254" y="310"/>
                    </a:lnTo>
                    <a:lnTo>
                      <a:pt x="260" y="296"/>
                    </a:lnTo>
                    <a:lnTo>
                      <a:pt x="260" y="283"/>
                    </a:lnTo>
                    <a:lnTo>
                      <a:pt x="252" y="286"/>
                    </a:lnTo>
                    <a:lnTo>
                      <a:pt x="246" y="283"/>
                    </a:lnTo>
                    <a:lnTo>
                      <a:pt x="244" y="273"/>
                    </a:lnTo>
                    <a:lnTo>
                      <a:pt x="243" y="265"/>
                    </a:lnTo>
                    <a:lnTo>
                      <a:pt x="241" y="258"/>
                    </a:lnTo>
                    <a:lnTo>
                      <a:pt x="237" y="250"/>
                    </a:lnTo>
                    <a:lnTo>
                      <a:pt x="230" y="242"/>
                    </a:lnTo>
                    <a:lnTo>
                      <a:pt x="224" y="235"/>
                    </a:lnTo>
                    <a:lnTo>
                      <a:pt x="228" y="235"/>
                    </a:lnTo>
                    <a:lnTo>
                      <a:pt x="232" y="237"/>
                    </a:lnTo>
                    <a:lnTo>
                      <a:pt x="236" y="238"/>
                    </a:lnTo>
                    <a:lnTo>
                      <a:pt x="239" y="239"/>
                    </a:lnTo>
                    <a:lnTo>
                      <a:pt x="237" y="234"/>
                    </a:lnTo>
                    <a:lnTo>
                      <a:pt x="231" y="225"/>
                    </a:lnTo>
                    <a:lnTo>
                      <a:pt x="224" y="216"/>
                    </a:lnTo>
                    <a:lnTo>
                      <a:pt x="220" y="209"/>
                    </a:lnTo>
                    <a:lnTo>
                      <a:pt x="220" y="208"/>
                    </a:lnTo>
                    <a:lnTo>
                      <a:pt x="221" y="205"/>
                    </a:lnTo>
                    <a:lnTo>
                      <a:pt x="223" y="204"/>
                    </a:lnTo>
                    <a:lnTo>
                      <a:pt x="229" y="203"/>
                    </a:lnTo>
                    <a:lnTo>
                      <a:pt x="224" y="197"/>
                    </a:lnTo>
                    <a:lnTo>
                      <a:pt x="219" y="194"/>
                    </a:lnTo>
                    <a:lnTo>
                      <a:pt x="213" y="193"/>
                    </a:lnTo>
                    <a:lnTo>
                      <a:pt x="205" y="192"/>
                    </a:lnTo>
                    <a:lnTo>
                      <a:pt x="197" y="187"/>
                    </a:lnTo>
                    <a:lnTo>
                      <a:pt x="189" y="180"/>
                    </a:lnTo>
                    <a:lnTo>
                      <a:pt x="183" y="171"/>
                    </a:lnTo>
                    <a:lnTo>
                      <a:pt x="182" y="163"/>
                    </a:lnTo>
                    <a:lnTo>
                      <a:pt x="184" y="161"/>
                    </a:lnTo>
                    <a:lnTo>
                      <a:pt x="190" y="159"/>
                    </a:lnTo>
                    <a:lnTo>
                      <a:pt x="196" y="161"/>
                    </a:lnTo>
                    <a:lnTo>
                      <a:pt x="203" y="163"/>
                    </a:lnTo>
                    <a:lnTo>
                      <a:pt x="200" y="156"/>
                    </a:lnTo>
                    <a:lnTo>
                      <a:pt x="196" y="153"/>
                    </a:lnTo>
                    <a:lnTo>
                      <a:pt x="190" y="150"/>
                    </a:lnTo>
                    <a:lnTo>
                      <a:pt x="182" y="149"/>
                    </a:lnTo>
                    <a:lnTo>
                      <a:pt x="182" y="146"/>
                    </a:lnTo>
                    <a:lnTo>
                      <a:pt x="183" y="142"/>
                    </a:lnTo>
                    <a:lnTo>
                      <a:pt x="185" y="138"/>
                    </a:lnTo>
                    <a:lnTo>
                      <a:pt x="188" y="133"/>
                    </a:lnTo>
                    <a:lnTo>
                      <a:pt x="184" y="130"/>
                    </a:lnTo>
                    <a:lnTo>
                      <a:pt x="178" y="127"/>
                    </a:lnTo>
                    <a:lnTo>
                      <a:pt x="170" y="124"/>
                    </a:lnTo>
                    <a:lnTo>
                      <a:pt x="165" y="121"/>
                    </a:lnTo>
                    <a:lnTo>
                      <a:pt x="167" y="119"/>
                    </a:lnTo>
                    <a:lnTo>
                      <a:pt x="170" y="117"/>
                    </a:lnTo>
                    <a:lnTo>
                      <a:pt x="175" y="116"/>
                    </a:lnTo>
                    <a:lnTo>
                      <a:pt x="180" y="113"/>
                    </a:lnTo>
                    <a:lnTo>
                      <a:pt x="176" y="112"/>
                    </a:lnTo>
                    <a:lnTo>
                      <a:pt x="170" y="111"/>
                    </a:lnTo>
                    <a:lnTo>
                      <a:pt x="162" y="111"/>
                    </a:lnTo>
                    <a:lnTo>
                      <a:pt x="156" y="111"/>
                    </a:lnTo>
                    <a:lnTo>
                      <a:pt x="161" y="107"/>
                    </a:lnTo>
                    <a:lnTo>
                      <a:pt x="162" y="100"/>
                    </a:lnTo>
                    <a:lnTo>
                      <a:pt x="161" y="94"/>
                    </a:lnTo>
                    <a:lnTo>
                      <a:pt x="159" y="89"/>
                    </a:lnTo>
                    <a:lnTo>
                      <a:pt x="155" y="93"/>
                    </a:lnTo>
                    <a:lnTo>
                      <a:pt x="151" y="95"/>
                    </a:lnTo>
                    <a:lnTo>
                      <a:pt x="146" y="97"/>
                    </a:lnTo>
                    <a:lnTo>
                      <a:pt x="142" y="98"/>
                    </a:lnTo>
                    <a:lnTo>
                      <a:pt x="136" y="98"/>
                    </a:lnTo>
                    <a:lnTo>
                      <a:pt x="130" y="98"/>
                    </a:lnTo>
                    <a:lnTo>
                      <a:pt x="125" y="98"/>
                    </a:lnTo>
                    <a:lnTo>
                      <a:pt x="120" y="97"/>
                    </a:lnTo>
                    <a:lnTo>
                      <a:pt x="122" y="94"/>
                    </a:lnTo>
                    <a:lnTo>
                      <a:pt x="127" y="90"/>
                    </a:lnTo>
                    <a:lnTo>
                      <a:pt x="132" y="87"/>
                    </a:lnTo>
                    <a:lnTo>
                      <a:pt x="140" y="85"/>
                    </a:lnTo>
                    <a:lnTo>
                      <a:pt x="136" y="79"/>
                    </a:lnTo>
                    <a:lnTo>
                      <a:pt x="130" y="75"/>
                    </a:lnTo>
                    <a:lnTo>
                      <a:pt x="122" y="74"/>
                    </a:lnTo>
                    <a:lnTo>
                      <a:pt x="113" y="74"/>
                    </a:lnTo>
                    <a:lnTo>
                      <a:pt x="120" y="67"/>
                    </a:lnTo>
                    <a:lnTo>
                      <a:pt x="125" y="59"/>
                    </a:lnTo>
                    <a:lnTo>
                      <a:pt x="129" y="52"/>
                    </a:lnTo>
                    <a:lnTo>
                      <a:pt x="130" y="46"/>
                    </a:lnTo>
                    <a:lnTo>
                      <a:pt x="121" y="49"/>
                    </a:lnTo>
                    <a:lnTo>
                      <a:pt x="110" y="49"/>
                    </a:lnTo>
                    <a:lnTo>
                      <a:pt x="101" y="48"/>
                    </a:lnTo>
                    <a:lnTo>
                      <a:pt x="98" y="46"/>
                    </a:lnTo>
                    <a:lnTo>
                      <a:pt x="100" y="43"/>
                    </a:lnTo>
                    <a:lnTo>
                      <a:pt x="105" y="41"/>
                    </a:lnTo>
                    <a:lnTo>
                      <a:pt x="110" y="38"/>
                    </a:lnTo>
                    <a:lnTo>
                      <a:pt x="117" y="36"/>
                    </a:lnTo>
                    <a:lnTo>
                      <a:pt x="114" y="33"/>
                    </a:lnTo>
                    <a:lnTo>
                      <a:pt x="109" y="29"/>
                    </a:lnTo>
                    <a:lnTo>
                      <a:pt x="105" y="27"/>
                    </a:lnTo>
                    <a:lnTo>
                      <a:pt x="99" y="25"/>
                    </a:lnTo>
                    <a:lnTo>
                      <a:pt x="93" y="24"/>
                    </a:lnTo>
                    <a:lnTo>
                      <a:pt x="89" y="24"/>
                    </a:lnTo>
                    <a:lnTo>
                      <a:pt x="83" y="24"/>
                    </a:lnTo>
                    <a:lnTo>
                      <a:pt x="79" y="24"/>
                    </a:lnTo>
                    <a:lnTo>
                      <a:pt x="79" y="11"/>
                    </a:lnTo>
                    <a:lnTo>
                      <a:pt x="76" y="15"/>
                    </a:lnTo>
                    <a:lnTo>
                      <a:pt x="72" y="18"/>
                    </a:lnTo>
                    <a:lnTo>
                      <a:pt x="67" y="20"/>
                    </a:lnTo>
                    <a:lnTo>
                      <a:pt x="62" y="23"/>
                    </a:lnTo>
                    <a:lnTo>
                      <a:pt x="55" y="25"/>
                    </a:lnTo>
                    <a:lnTo>
                      <a:pt x="49" y="26"/>
                    </a:lnTo>
                    <a:lnTo>
                      <a:pt x="45" y="27"/>
                    </a:lnTo>
                    <a:lnTo>
                      <a:pt x="40" y="27"/>
                    </a:lnTo>
                    <a:lnTo>
                      <a:pt x="47" y="21"/>
                    </a:lnTo>
                    <a:lnTo>
                      <a:pt x="52" y="13"/>
                    </a:lnTo>
                    <a:lnTo>
                      <a:pt x="55" y="6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5" y="8"/>
                    </a:lnTo>
                    <a:lnTo>
                      <a:pt x="37" y="11"/>
                    </a:lnTo>
                    <a:lnTo>
                      <a:pt x="30" y="13"/>
                    </a:lnTo>
                    <a:lnTo>
                      <a:pt x="22" y="16"/>
                    </a:lnTo>
                    <a:lnTo>
                      <a:pt x="14" y="17"/>
                    </a:lnTo>
                    <a:lnTo>
                      <a:pt x="7" y="16"/>
                    </a:lnTo>
                    <a:lnTo>
                      <a:pt x="0" y="15"/>
                    </a:lnTo>
                    <a:lnTo>
                      <a:pt x="6" y="31"/>
                    </a:lnTo>
                    <a:lnTo>
                      <a:pt x="11" y="33"/>
                    </a:lnTo>
                    <a:lnTo>
                      <a:pt x="18" y="36"/>
                    </a:lnTo>
                    <a:lnTo>
                      <a:pt x="23" y="40"/>
                    </a:lnTo>
                    <a:lnTo>
                      <a:pt x="26" y="44"/>
                    </a:lnTo>
                    <a:lnTo>
                      <a:pt x="37" y="43"/>
                    </a:lnTo>
                    <a:lnTo>
                      <a:pt x="47" y="43"/>
                    </a:lnTo>
                    <a:lnTo>
                      <a:pt x="54" y="46"/>
                    </a:lnTo>
                    <a:lnTo>
                      <a:pt x="60" y="49"/>
                    </a:lnTo>
                    <a:lnTo>
                      <a:pt x="61" y="52"/>
                    </a:lnTo>
                    <a:lnTo>
                      <a:pt x="61" y="55"/>
                    </a:lnTo>
                    <a:lnTo>
                      <a:pt x="60" y="58"/>
                    </a:lnTo>
                    <a:lnTo>
                      <a:pt x="57" y="62"/>
                    </a:lnTo>
                    <a:lnTo>
                      <a:pt x="64" y="59"/>
                    </a:lnTo>
                    <a:lnTo>
                      <a:pt x="70" y="57"/>
                    </a:lnTo>
                    <a:lnTo>
                      <a:pt x="75" y="56"/>
                    </a:lnTo>
                    <a:lnTo>
                      <a:pt x="77" y="56"/>
                    </a:lnTo>
                    <a:lnTo>
                      <a:pt x="82" y="61"/>
                    </a:lnTo>
                    <a:lnTo>
                      <a:pt x="92" y="69"/>
                    </a:lnTo>
                    <a:lnTo>
                      <a:pt x="102" y="77"/>
                    </a:lnTo>
                    <a:lnTo>
                      <a:pt x="106" y="81"/>
                    </a:lnTo>
                    <a:lnTo>
                      <a:pt x="105" y="86"/>
                    </a:lnTo>
                    <a:lnTo>
                      <a:pt x="102" y="92"/>
                    </a:lnTo>
                    <a:lnTo>
                      <a:pt x="100" y="98"/>
                    </a:lnTo>
                    <a:lnTo>
                      <a:pt x="98" y="103"/>
                    </a:lnTo>
                    <a:lnTo>
                      <a:pt x="105" y="105"/>
                    </a:lnTo>
                    <a:lnTo>
                      <a:pt x="113" y="109"/>
                    </a:lnTo>
                    <a:lnTo>
                      <a:pt x="120" y="112"/>
                    </a:lnTo>
                    <a:lnTo>
                      <a:pt x="128" y="118"/>
                    </a:lnTo>
                    <a:lnTo>
                      <a:pt x="133" y="123"/>
                    </a:lnTo>
                    <a:lnTo>
                      <a:pt x="138" y="128"/>
                    </a:lnTo>
                    <a:lnTo>
                      <a:pt x="142" y="134"/>
                    </a:lnTo>
                    <a:lnTo>
                      <a:pt x="143" y="140"/>
                    </a:lnTo>
                    <a:lnTo>
                      <a:pt x="151" y="140"/>
                    </a:lnTo>
                    <a:lnTo>
                      <a:pt x="160" y="146"/>
                    </a:lnTo>
                    <a:lnTo>
                      <a:pt x="165" y="156"/>
                    </a:lnTo>
                    <a:lnTo>
                      <a:pt x="165" y="173"/>
                    </a:lnTo>
                    <a:lnTo>
                      <a:pt x="169" y="176"/>
                    </a:lnTo>
                    <a:lnTo>
                      <a:pt x="174" y="181"/>
                    </a:lnTo>
                    <a:lnTo>
                      <a:pt x="175" y="188"/>
                    </a:lnTo>
                    <a:lnTo>
                      <a:pt x="175" y="196"/>
                    </a:lnTo>
                    <a:lnTo>
                      <a:pt x="188" y="201"/>
                    </a:lnTo>
                    <a:lnTo>
                      <a:pt x="197" y="210"/>
                    </a:lnTo>
                    <a:lnTo>
                      <a:pt x="199" y="224"/>
                    </a:lnTo>
                    <a:lnTo>
                      <a:pt x="191" y="241"/>
                    </a:lnTo>
                    <a:lnTo>
                      <a:pt x="198" y="242"/>
                    </a:lnTo>
                    <a:lnTo>
                      <a:pt x="205" y="245"/>
                    </a:lnTo>
                    <a:lnTo>
                      <a:pt x="212" y="249"/>
                    </a:lnTo>
                    <a:lnTo>
                      <a:pt x="216" y="254"/>
                    </a:lnTo>
                    <a:lnTo>
                      <a:pt x="220" y="260"/>
                    </a:lnTo>
                    <a:lnTo>
                      <a:pt x="220" y="265"/>
                    </a:lnTo>
                    <a:lnTo>
                      <a:pt x="217" y="271"/>
                    </a:lnTo>
                    <a:lnTo>
                      <a:pt x="212" y="278"/>
                    </a:lnTo>
                    <a:lnTo>
                      <a:pt x="221" y="295"/>
                    </a:lnTo>
                    <a:lnTo>
                      <a:pt x="226" y="314"/>
                    </a:lnTo>
                    <a:lnTo>
                      <a:pt x="226" y="330"/>
                    </a:lnTo>
                    <a:lnTo>
                      <a:pt x="221" y="342"/>
                    </a:lnTo>
                    <a:lnTo>
                      <a:pt x="214" y="352"/>
                    </a:lnTo>
                    <a:lnTo>
                      <a:pt x="211" y="358"/>
                    </a:lnTo>
                    <a:lnTo>
                      <a:pt x="209" y="364"/>
                    </a:lnTo>
                    <a:lnTo>
                      <a:pt x="211" y="370"/>
                    </a:lnTo>
                    <a:lnTo>
                      <a:pt x="212" y="378"/>
                    </a:lnTo>
                    <a:lnTo>
                      <a:pt x="211" y="387"/>
                    </a:lnTo>
                    <a:lnTo>
                      <a:pt x="206" y="396"/>
                    </a:lnTo>
                    <a:lnTo>
                      <a:pt x="196" y="403"/>
                    </a:lnTo>
                    <a:lnTo>
                      <a:pt x="198" y="421"/>
                    </a:lnTo>
                    <a:lnTo>
                      <a:pt x="196" y="437"/>
                    </a:lnTo>
                    <a:lnTo>
                      <a:pt x="186" y="449"/>
                    </a:lnTo>
                    <a:lnTo>
                      <a:pt x="169" y="453"/>
                    </a:lnTo>
                    <a:lnTo>
                      <a:pt x="167" y="457"/>
                    </a:lnTo>
                    <a:lnTo>
                      <a:pt x="163" y="463"/>
                    </a:lnTo>
                    <a:lnTo>
                      <a:pt x="160" y="468"/>
                    </a:lnTo>
                    <a:lnTo>
                      <a:pt x="155" y="472"/>
                    </a:lnTo>
                    <a:lnTo>
                      <a:pt x="151" y="476"/>
                    </a:lnTo>
                    <a:lnTo>
                      <a:pt x="144" y="478"/>
                    </a:lnTo>
                    <a:lnTo>
                      <a:pt x="138" y="478"/>
                    </a:lnTo>
                    <a:lnTo>
                      <a:pt x="130" y="477"/>
                    </a:lnTo>
                    <a:lnTo>
                      <a:pt x="129" y="482"/>
                    </a:lnTo>
                    <a:lnTo>
                      <a:pt x="130" y="487"/>
                    </a:lnTo>
                    <a:lnTo>
                      <a:pt x="132" y="493"/>
                    </a:lnTo>
                    <a:lnTo>
                      <a:pt x="138" y="498"/>
                    </a:lnTo>
                    <a:lnTo>
                      <a:pt x="140" y="522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92" name="Freeform 20"/>
              <p:cNvSpPr>
                <a:spLocks/>
              </p:cNvSpPr>
              <p:nvPr/>
            </p:nvSpPr>
            <p:spPr bwMode="auto">
              <a:xfrm>
                <a:off x="1986" y="2051"/>
                <a:ext cx="40" cy="9"/>
              </a:xfrm>
              <a:custGeom>
                <a:avLst/>
                <a:gdLst>
                  <a:gd name="T0" fmla="*/ 37 w 82"/>
                  <a:gd name="T1" fmla="*/ 0 h 20"/>
                  <a:gd name="T2" fmla="*/ 38 w 82"/>
                  <a:gd name="T3" fmla="*/ 1 h 20"/>
                  <a:gd name="T4" fmla="*/ 39 w 82"/>
                  <a:gd name="T5" fmla="*/ 3 h 20"/>
                  <a:gd name="T6" fmla="*/ 40 w 82"/>
                  <a:gd name="T7" fmla="*/ 5 h 20"/>
                  <a:gd name="T8" fmla="*/ 40 w 82"/>
                  <a:gd name="T9" fmla="*/ 7 h 20"/>
                  <a:gd name="T10" fmla="*/ 35 w 82"/>
                  <a:gd name="T11" fmla="*/ 8 h 20"/>
                  <a:gd name="T12" fmla="*/ 29 w 82"/>
                  <a:gd name="T13" fmla="*/ 8 h 20"/>
                  <a:gd name="T14" fmla="*/ 23 w 82"/>
                  <a:gd name="T15" fmla="*/ 9 h 20"/>
                  <a:gd name="T16" fmla="*/ 18 w 82"/>
                  <a:gd name="T17" fmla="*/ 9 h 20"/>
                  <a:gd name="T18" fmla="*/ 11 w 82"/>
                  <a:gd name="T19" fmla="*/ 9 h 20"/>
                  <a:gd name="T20" fmla="*/ 6 w 82"/>
                  <a:gd name="T21" fmla="*/ 9 h 20"/>
                  <a:gd name="T22" fmla="*/ 2 w 82"/>
                  <a:gd name="T23" fmla="*/ 9 h 20"/>
                  <a:gd name="T24" fmla="*/ 0 w 82"/>
                  <a:gd name="T25" fmla="*/ 8 h 20"/>
                  <a:gd name="T26" fmla="*/ 2 w 82"/>
                  <a:gd name="T27" fmla="*/ 7 h 20"/>
                  <a:gd name="T28" fmla="*/ 6 w 82"/>
                  <a:gd name="T29" fmla="*/ 7 h 20"/>
                  <a:gd name="T30" fmla="*/ 11 w 82"/>
                  <a:gd name="T31" fmla="*/ 6 h 20"/>
                  <a:gd name="T32" fmla="*/ 17 w 82"/>
                  <a:gd name="T33" fmla="*/ 5 h 20"/>
                  <a:gd name="T34" fmla="*/ 23 w 82"/>
                  <a:gd name="T35" fmla="*/ 4 h 20"/>
                  <a:gd name="T36" fmla="*/ 29 w 82"/>
                  <a:gd name="T37" fmla="*/ 3 h 20"/>
                  <a:gd name="T38" fmla="*/ 33 w 82"/>
                  <a:gd name="T39" fmla="*/ 1 h 20"/>
                  <a:gd name="T40" fmla="*/ 37 w 82"/>
                  <a:gd name="T41" fmla="*/ 0 h 2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2" h="20">
                    <a:moveTo>
                      <a:pt x="76" y="0"/>
                    </a:moveTo>
                    <a:lnTo>
                      <a:pt x="77" y="2"/>
                    </a:lnTo>
                    <a:lnTo>
                      <a:pt x="80" y="6"/>
                    </a:lnTo>
                    <a:lnTo>
                      <a:pt x="81" y="12"/>
                    </a:lnTo>
                    <a:lnTo>
                      <a:pt x="82" y="16"/>
                    </a:lnTo>
                    <a:lnTo>
                      <a:pt x="72" y="17"/>
                    </a:lnTo>
                    <a:lnTo>
                      <a:pt x="60" y="18"/>
                    </a:lnTo>
                    <a:lnTo>
                      <a:pt x="48" y="20"/>
                    </a:lnTo>
                    <a:lnTo>
                      <a:pt x="36" y="20"/>
                    </a:lnTo>
                    <a:lnTo>
                      <a:pt x="23" y="20"/>
                    </a:lnTo>
                    <a:lnTo>
                      <a:pt x="13" y="20"/>
                    </a:lnTo>
                    <a:lnTo>
                      <a:pt x="5" y="20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3" y="15"/>
                    </a:lnTo>
                    <a:lnTo>
                      <a:pt x="23" y="13"/>
                    </a:lnTo>
                    <a:lnTo>
                      <a:pt x="35" y="12"/>
                    </a:lnTo>
                    <a:lnTo>
                      <a:pt x="47" y="9"/>
                    </a:lnTo>
                    <a:lnTo>
                      <a:pt x="59" y="7"/>
                    </a:lnTo>
                    <a:lnTo>
                      <a:pt x="68" y="3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93" name="Freeform 21"/>
              <p:cNvSpPr>
                <a:spLocks/>
              </p:cNvSpPr>
              <p:nvPr/>
            </p:nvSpPr>
            <p:spPr bwMode="auto">
              <a:xfrm>
                <a:off x="1968" y="2016"/>
                <a:ext cx="54" cy="40"/>
              </a:xfrm>
              <a:custGeom>
                <a:avLst/>
                <a:gdLst>
                  <a:gd name="T0" fmla="*/ 53 w 107"/>
                  <a:gd name="T1" fmla="*/ 29 h 81"/>
                  <a:gd name="T2" fmla="*/ 53 w 107"/>
                  <a:gd name="T3" fmla="*/ 27 h 81"/>
                  <a:gd name="T4" fmla="*/ 53 w 107"/>
                  <a:gd name="T5" fmla="*/ 26 h 81"/>
                  <a:gd name="T6" fmla="*/ 53 w 107"/>
                  <a:gd name="T7" fmla="*/ 24 h 81"/>
                  <a:gd name="T8" fmla="*/ 54 w 107"/>
                  <a:gd name="T9" fmla="*/ 23 h 81"/>
                  <a:gd name="T10" fmla="*/ 51 w 107"/>
                  <a:gd name="T11" fmla="*/ 24 h 81"/>
                  <a:gd name="T12" fmla="*/ 49 w 107"/>
                  <a:gd name="T13" fmla="*/ 23 h 81"/>
                  <a:gd name="T14" fmla="*/ 48 w 107"/>
                  <a:gd name="T15" fmla="*/ 19 h 81"/>
                  <a:gd name="T16" fmla="*/ 51 w 107"/>
                  <a:gd name="T17" fmla="*/ 11 h 81"/>
                  <a:gd name="T18" fmla="*/ 48 w 107"/>
                  <a:gd name="T19" fmla="*/ 7 h 81"/>
                  <a:gd name="T20" fmla="*/ 46 w 107"/>
                  <a:gd name="T21" fmla="*/ 4 h 81"/>
                  <a:gd name="T22" fmla="*/ 44 w 107"/>
                  <a:gd name="T23" fmla="*/ 1 h 81"/>
                  <a:gd name="T24" fmla="*/ 41 w 107"/>
                  <a:gd name="T25" fmla="*/ 0 h 81"/>
                  <a:gd name="T26" fmla="*/ 39 w 107"/>
                  <a:gd name="T27" fmla="*/ 1 h 81"/>
                  <a:gd name="T28" fmla="*/ 36 w 107"/>
                  <a:gd name="T29" fmla="*/ 4 h 81"/>
                  <a:gd name="T30" fmla="*/ 34 w 107"/>
                  <a:gd name="T31" fmla="*/ 6 h 81"/>
                  <a:gd name="T32" fmla="*/ 32 w 107"/>
                  <a:gd name="T33" fmla="*/ 8 h 81"/>
                  <a:gd name="T34" fmla="*/ 29 w 107"/>
                  <a:gd name="T35" fmla="*/ 11 h 81"/>
                  <a:gd name="T36" fmla="*/ 27 w 107"/>
                  <a:gd name="T37" fmla="*/ 13 h 81"/>
                  <a:gd name="T38" fmla="*/ 25 w 107"/>
                  <a:gd name="T39" fmla="*/ 15 h 81"/>
                  <a:gd name="T40" fmla="*/ 23 w 107"/>
                  <a:gd name="T41" fmla="*/ 17 h 81"/>
                  <a:gd name="T42" fmla="*/ 21 w 107"/>
                  <a:gd name="T43" fmla="*/ 19 h 81"/>
                  <a:gd name="T44" fmla="*/ 18 w 107"/>
                  <a:gd name="T45" fmla="*/ 21 h 81"/>
                  <a:gd name="T46" fmla="*/ 16 w 107"/>
                  <a:gd name="T47" fmla="*/ 23 h 81"/>
                  <a:gd name="T48" fmla="*/ 13 w 107"/>
                  <a:gd name="T49" fmla="*/ 25 h 81"/>
                  <a:gd name="T50" fmla="*/ 10 w 107"/>
                  <a:gd name="T51" fmla="*/ 27 h 81"/>
                  <a:gd name="T52" fmla="*/ 8 w 107"/>
                  <a:gd name="T53" fmla="*/ 28 h 81"/>
                  <a:gd name="T54" fmla="*/ 6 w 107"/>
                  <a:gd name="T55" fmla="*/ 30 h 81"/>
                  <a:gd name="T56" fmla="*/ 5 w 107"/>
                  <a:gd name="T57" fmla="*/ 30 h 81"/>
                  <a:gd name="T58" fmla="*/ 4 w 107"/>
                  <a:gd name="T59" fmla="*/ 32 h 81"/>
                  <a:gd name="T60" fmla="*/ 2 w 107"/>
                  <a:gd name="T61" fmla="*/ 35 h 81"/>
                  <a:gd name="T62" fmla="*/ 1 w 107"/>
                  <a:gd name="T63" fmla="*/ 38 h 81"/>
                  <a:gd name="T64" fmla="*/ 0 w 107"/>
                  <a:gd name="T65" fmla="*/ 40 h 81"/>
                  <a:gd name="T66" fmla="*/ 8 w 107"/>
                  <a:gd name="T67" fmla="*/ 40 h 81"/>
                  <a:gd name="T68" fmla="*/ 17 w 107"/>
                  <a:gd name="T69" fmla="*/ 40 h 81"/>
                  <a:gd name="T70" fmla="*/ 25 w 107"/>
                  <a:gd name="T71" fmla="*/ 39 h 81"/>
                  <a:gd name="T72" fmla="*/ 33 w 107"/>
                  <a:gd name="T73" fmla="*/ 37 h 81"/>
                  <a:gd name="T74" fmla="*/ 40 w 107"/>
                  <a:gd name="T75" fmla="*/ 35 h 81"/>
                  <a:gd name="T76" fmla="*/ 46 w 107"/>
                  <a:gd name="T77" fmla="*/ 33 h 81"/>
                  <a:gd name="T78" fmla="*/ 50 w 107"/>
                  <a:gd name="T79" fmla="*/ 31 h 81"/>
                  <a:gd name="T80" fmla="*/ 53 w 107"/>
                  <a:gd name="T81" fmla="*/ 29 h 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7" h="81">
                    <a:moveTo>
                      <a:pt x="106" y="59"/>
                    </a:moveTo>
                    <a:lnTo>
                      <a:pt x="106" y="55"/>
                    </a:lnTo>
                    <a:lnTo>
                      <a:pt x="106" y="52"/>
                    </a:lnTo>
                    <a:lnTo>
                      <a:pt x="106" y="49"/>
                    </a:lnTo>
                    <a:lnTo>
                      <a:pt x="107" y="47"/>
                    </a:lnTo>
                    <a:lnTo>
                      <a:pt x="102" y="48"/>
                    </a:lnTo>
                    <a:lnTo>
                      <a:pt x="97" y="46"/>
                    </a:lnTo>
                    <a:lnTo>
                      <a:pt x="96" y="39"/>
                    </a:lnTo>
                    <a:lnTo>
                      <a:pt x="101" y="22"/>
                    </a:lnTo>
                    <a:lnTo>
                      <a:pt x="96" y="15"/>
                    </a:lnTo>
                    <a:lnTo>
                      <a:pt x="92" y="9"/>
                    </a:lnTo>
                    <a:lnTo>
                      <a:pt x="87" y="3"/>
                    </a:lnTo>
                    <a:lnTo>
                      <a:pt x="82" y="0"/>
                    </a:lnTo>
                    <a:lnTo>
                      <a:pt x="78" y="3"/>
                    </a:lnTo>
                    <a:lnTo>
                      <a:pt x="72" y="8"/>
                    </a:lnTo>
                    <a:lnTo>
                      <a:pt x="68" y="13"/>
                    </a:lnTo>
                    <a:lnTo>
                      <a:pt x="63" y="17"/>
                    </a:lnTo>
                    <a:lnTo>
                      <a:pt x="57" y="22"/>
                    </a:lnTo>
                    <a:lnTo>
                      <a:pt x="54" y="26"/>
                    </a:lnTo>
                    <a:lnTo>
                      <a:pt x="49" y="30"/>
                    </a:lnTo>
                    <a:lnTo>
                      <a:pt x="46" y="35"/>
                    </a:lnTo>
                    <a:lnTo>
                      <a:pt x="41" y="38"/>
                    </a:lnTo>
                    <a:lnTo>
                      <a:pt x="36" y="43"/>
                    </a:lnTo>
                    <a:lnTo>
                      <a:pt x="31" y="46"/>
                    </a:lnTo>
                    <a:lnTo>
                      <a:pt x="25" y="51"/>
                    </a:lnTo>
                    <a:lnTo>
                      <a:pt x="20" y="54"/>
                    </a:lnTo>
                    <a:lnTo>
                      <a:pt x="16" y="56"/>
                    </a:lnTo>
                    <a:lnTo>
                      <a:pt x="12" y="60"/>
                    </a:lnTo>
                    <a:lnTo>
                      <a:pt x="10" y="61"/>
                    </a:lnTo>
                    <a:lnTo>
                      <a:pt x="7" y="64"/>
                    </a:lnTo>
                    <a:lnTo>
                      <a:pt x="3" y="70"/>
                    </a:lnTo>
                    <a:lnTo>
                      <a:pt x="1" y="76"/>
                    </a:lnTo>
                    <a:lnTo>
                      <a:pt x="0" y="81"/>
                    </a:lnTo>
                    <a:lnTo>
                      <a:pt x="16" y="81"/>
                    </a:lnTo>
                    <a:lnTo>
                      <a:pt x="33" y="81"/>
                    </a:lnTo>
                    <a:lnTo>
                      <a:pt x="49" y="78"/>
                    </a:lnTo>
                    <a:lnTo>
                      <a:pt x="65" y="75"/>
                    </a:lnTo>
                    <a:lnTo>
                      <a:pt x="79" y="71"/>
                    </a:lnTo>
                    <a:lnTo>
                      <a:pt x="91" y="67"/>
                    </a:lnTo>
                    <a:lnTo>
                      <a:pt x="100" y="63"/>
                    </a:lnTo>
                    <a:lnTo>
                      <a:pt x="106" y="59"/>
                    </a:lnTo>
                    <a:close/>
                  </a:path>
                </a:pathLst>
              </a:custGeom>
              <a:solidFill>
                <a:srgbClr val="F2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MX" dirty="0"/>
              </a:p>
            </p:txBody>
          </p:sp>
        </p:grpSp>
      </p:grpSp>
      <p:sp>
        <p:nvSpPr>
          <p:cNvPr id="302" name="TextBox 301"/>
          <p:cNvSpPr txBox="1"/>
          <p:nvPr/>
        </p:nvSpPr>
        <p:spPr>
          <a:xfrm>
            <a:off x="4520167" y="1261564"/>
            <a:ext cx="2798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Pollitos de 1 día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8371111" y="5525138"/>
            <a:ext cx="2786743" cy="544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semana de edad</a:t>
            </a:r>
          </a:p>
          <a:p>
            <a:pPr algn="ctr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3 pollos por lote (2 lotes)</a:t>
            </a:r>
          </a:p>
        </p:txBody>
      </p:sp>
      <p:sp>
        <p:nvSpPr>
          <p:cNvPr id="160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11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08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93" y="-395139"/>
            <a:ext cx="11618156" cy="921274"/>
          </a:xfrm>
        </p:spPr>
        <p:txBody>
          <a:bodyPr>
            <a:normAutofit/>
          </a:bodyPr>
          <a:lstStyle/>
          <a:p>
            <a:pPr algn="ctr"/>
            <a:r>
              <a:rPr lang="es-MX" sz="2800" b="1" u="sng" dirty="0" smtClean="0"/>
              <a:t>Ciclo del mapeo del microbioma e identificación de cepa(s)</a:t>
            </a:r>
            <a:endParaRPr lang="es-MX" sz="2800" b="1" u="sng" dirty="0"/>
          </a:p>
        </p:txBody>
      </p:sp>
      <p:pic>
        <p:nvPicPr>
          <p:cNvPr id="1026" name="1978E9BE-3B76-4715-8F2E-EFDECA262EB2" descr="76CA771E-30E6-4AE1-BC1C-29BF8CE7F3BC@rg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49" b="23525"/>
          <a:stretch/>
        </p:blipFill>
        <p:spPr bwMode="auto">
          <a:xfrm>
            <a:off x="482455" y="966829"/>
            <a:ext cx="2787066" cy="123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10A75B08-3A36-4325-9611-1D6A7D694013" descr="9A19DD63-8B2D-4FA6-8CA7-DA4C96FE11B3@rg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18" b="14335"/>
          <a:stretch/>
        </p:blipFill>
        <p:spPr bwMode="auto">
          <a:xfrm>
            <a:off x="8559361" y="1101034"/>
            <a:ext cx="2675936" cy="197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CE0B90D5-7EDB-44CA-88BE-28D6378BCF68" descr="92E11FED-73CC-443D-876F-B52C326FCBBF@rg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283" y="406020"/>
            <a:ext cx="2198561" cy="2197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BAFD2B1C-EB9F-4BD6-BF90-53D05D605989" descr="F98FCE18-C691-4002-979D-E9141895C6E5@rg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6" t="21951" r="4820" b="16255"/>
          <a:stretch/>
        </p:blipFill>
        <p:spPr bwMode="auto">
          <a:xfrm>
            <a:off x="2343847" y="4093762"/>
            <a:ext cx="3113735" cy="22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4D7686D9-7BC4-448D-BE45-968E69106AAA" descr="E3D384F6-7EA5-4F58-9C9C-B58CECCDA599@rga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4" b="13507"/>
          <a:stretch/>
        </p:blipFill>
        <p:spPr bwMode="auto">
          <a:xfrm>
            <a:off x="6157232" y="3840441"/>
            <a:ext cx="2772480" cy="216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11 CuadroTexto"/>
          <p:cNvSpPr txBox="1"/>
          <p:nvPr/>
        </p:nvSpPr>
        <p:spPr>
          <a:xfrm>
            <a:off x="4198979" y="2277055"/>
            <a:ext cx="4057843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MX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Fabricación del Producto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Church &amp; Dwight analiza las placas de conservación.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representante de ventas de Elanco recibe el informe del mapeo del microbioma de Church &amp; Dwight, comparte los resultados con el cliente y asesora al cliente sobre cuáles cepas de Correlink adquirir para su mezcla personalizada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cliente hace el pedido con el socio mezclador regional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2 CuadroTexto"/>
          <p:cNvSpPr txBox="1"/>
          <p:nvPr/>
        </p:nvSpPr>
        <p:spPr>
          <a:xfrm>
            <a:off x="8615021" y="3074471"/>
            <a:ext cx="34594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MX" sz="1600" b="1" i="1" spc="-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Creación Mezcla Personalizada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socio mezclador solicita las cepas de </a:t>
            </a:r>
            <a:r>
              <a:rPr lang="es-MX" sz="1200" b="1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Correlink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™ 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Elanco (proceso a la medida)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cepas se envían por avión al país que ordena, la afiliada certifica la importación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cepas de </a:t>
            </a:r>
            <a:r>
              <a:rPr lang="es-MX" sz="1200" b="1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Correlink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™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llegan directamente al socio mezclador, quien las incluye en la premezcla del cliente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3 CuadroTexto"/>
          <p:cNvSpPr txBox="1"/>
          <p:nvPr/>
        </p:nvSpPr>
        <p:spPr>
          <a:xfrm>
            <a:off x="6449842" y="5908537"/>
            <a:ext cx="407236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MX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Mezcla del Alimento Final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premezcla personalizada de </a:t>
            </a:r>
            <a:r>
              <a:rPr lang="es-MX" sz="1200" b="1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Correlink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™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envía a la fábrica de alimentos del cliente para mezclarla en el alimento final</a:t>
            </a:r>
          </a:p>
        </p:txBody>
      </p:sp>
      <p:sp>
        <p:nvSpPr>
          <p:cNvPr id="13" name="14 CuadroTexto"/>
          <p:cNvSpPr txBox="1"/>
          <p:nvPr/>
        </p:nvSpPr>
        <p:spPr>
          <a:xfrm>
            <a:off x="190910" y="4190927"/>
            <a:ext cx="259578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MX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Granja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b="1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Correlink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™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incluye en el alimento en la granja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representante de ventas verifica después de </a:t>
            </a:r>
            <a:r>
              <a:rPr lang="es-MX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seis meses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hace un nuevo mapeo del microbioma para validar los resultados y determinar si se necesita una nueva mezcla personalizada de </a:t>
            </a:r>
            <a:r>
              <a:rPr lang="es-MX" sz="1200" b="1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Correlink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™</a:t>
            </a:r>
            <a:endParaRPr lang="es-MX" sz="1200" b="1" dirty="0" smtClean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9 CuadroTexto"/>
          <p:cNvSpPr txBox="1"/>
          <p:nvPr/>
        </p:nvSpPr>
        <p:spPr>
          <a:xfrm>
            <a:off x="250893" y="2022613"/>
            <a:ext cx="37122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MX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Creación de la Demanda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representante de Elanco lleva a cabo una sesión de necropsia en el sitio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mandan muestras al laboratorio local  el cual 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cultiva y </a:t>
            </a:r>
            <a:r>
              <a:rPr lang="es-MX" sz="1200" b="1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aisla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bacterias, las coloca en una Placa de conservación de ADN y las manda a </a:t>
            </a:r>
            <a:r>
              <a:rPr lang="es-MX" sz="1200" b="1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Church</a:t>
            </a:r>
            <a:r>
              <a:rPr lang="es-MX" sz="12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Dwight</a:t>
            </a:r>
          </a:p>
          <a:p>
            <a:pPr>
              <a:lnSpc>
                <a:spcPts val="1400"/>
              </a:lnSpc>
              <a:buFont typeface="Arial" pitchFamily="34" charset="0"/>
              <a:buChar char="•"/>
            </a:pPr>
            <a:endParaRPr lang="es-MX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10" y="845169"/>
            <a:ext cx="485034" cy="4850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333" y="4236695"/>
            <a:ext cx="468992" cy="4689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038" y="1072025"/>
            <a:ext cx="481966" cy="4819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540" y="580823"/>
            <a:ext cx="473042" cy="4730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988" y="3755672"/>
            <a:ext cx="481023" cy="481023"/>
          </a:xfrm>
          <a:prstGeom prst="rect">
            <a:avLst/>
          </a:prstGeom>
        </p:spPr>
      </p:pic>
      <p:sp>
        <p:nvSpPr>
          <p:cNvPr id="21" name="Circular Arrow 20"/>
          <p:cNvSpPr/>
          <p:nvPr/>
        </p:nvSpPr>
        <p:spPr>
          <a:xfrm rot="16421203">
            <a:off x="2882535" y="800737"/>
            <a:ext cx="2872931" cy="3605051"/>
          </a:xfrm>
          <a:prstGeom prst="circularArrow">
            <a:avLst>
              <a:gd name="adj1" fmla="val 2589"/>
              <a:gd name="adj2" fmla="val 470580"/>
              <a:gd name="adj3" fmla="val 574584"/>
              <a:gd name="adj4" fmla="val 19787234"/>
              <a:gd name="adj5" fmla="val 3116"/>
            </a:avLst>
          </a:prstGeom>
          <a:solidFill>
            <a:srgbClr val="6DAFE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Circular Arrow 21"/>
          <p:cNvSpPr/>
          <p:nvPr/>
        </p:nvSpPr>
        <p:spPr>
          <a:xfrm rot="17022823">
            <a:off x="6042132" y="1084025"/>
            <a:ext cx="2872931" cy="3605051"/>
          </a:xfrm>
          <a:prstGeom prst="circularArrow">
            <a:avLst>
              <a:gd name="adj1" fmla="val 2589"/>
              <a:gd name="adj2" fmla="val 470580"/>
              <a:gd name="adj3" fmla="val 574584"/>
              <a:gd name="adj4" fmla="val 20097049"/>
              <a:gd name="adj5" fmla="val 3116"/>
            </a:avLst>
          </a:prstGeom>
          <a:solidFill>
            <a:srgbClr val="6DAFE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Circular Arrow 22"/>
          <p:cNvSpPr/>
          <p:nvPr/>
        </p:nvSpPr>
        <p:spPr>
          <a:xfrm rot="3593110">
            <a:off x="7339995" y="2188427"/>
            <a:ext cx="2872931" cy="3605051"/>
          </a:xfrm>
          <a:prstGeom prst="circularArrow">
            <a:avLst>
              <a:gd name="adj1" fmla="val 2589"/>
              <a:gd name="adj2" fmla="val 470580"/>
              <a:gd name="adj3" fmla="val 574584"/>
              <a:gd name="adj4" fmla="val 20302093"/>
              <a:gd name="adj5" fmla="val 3116"/>
            </a:avLst>
          </a:prstGeom>
          <a:solidFill>
            <a:srgbClr val="6DAFE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Circular Arrow 23"/>
          <p:cNvSpPr/>
          <p:nvPr/>
        </p:nvSpPr>
        <p:spPr>
          <a:xfrm rot="5579181">
            <a:off x="4473432" y="2488141"/>
            <a:ext cx="2872931" cy="3605051"/>
          </a:xfrm>
          <a:prstGeom prst="circularArrow">
            <a:avLst>
              <a:gd name="adj1" fmla="val 2589"/>
              <a:gd name="adj2" fmla="val 470580"/>
              <a:gd name="adj3" fmla="val 574584"/>
              <a:gd name="adj4" fmla="val 20302093"/>
              <a:gd name="adj5" fmla="val 3116"/>
            </a:avLst>
          </a:prstGeom>
          <a:solidFill>
            <a:srgbClr val="6DAFE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12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50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1903859"/>
              </p:ext>
            </p:extLst>
          </p:nvPr>
        </p:nvGraphicFramePr>
        <p:xfrm>
          <a:off x="-315629" y="575689"/>
          <a:ext cx="3269748" cy="1992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79" y="1338688"/>
            <a:ext cx="895994" cy="4661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87276" y="411613"/>
            <a:ext cx="2399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Sesión de necropsia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3 aves por parvada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De cada semana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4" descr="Image result for chick illustr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939" y="521380"/>
            <a:ext cx="1335981" cy="111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03475" y="555463"/>
            <a:ext cx="4345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Cultivo </a:t>
            </a: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para </a:t>
            </a:r>
            <a:r>
              <a:rPr lang="es-MX" sz="1600" i="1" dirty="0" smtClean="0">
                <a:latin typeface="Arial" charset="0"/>
                <a:ea typeface="Arial" charset="0"/>
                <a:cs typeface="Arial" charset="0"/>
              </a:rPr>
              <a:t>E. Coli </a:t>
            </a: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y </a:t>
            </a:r>
            <a:r>
              <a:rPr lang="es-MX" sz="1600" i="1" dirty="0" smtClean="0">
                <a:latin typeface="Arial" charset="0"/>
                <a:ea typeface="Arial" charset="0"/>
                <a:cs typeface="Arial" charset="0"/>
              </a:rPr>
              <a:t>Clostridium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"/>
          <a:stretch/>
        </p:blipFill>
        <p:spPr bwMode="auto">
          <a:xfrm>
            <a:off x="8905457" y="1233719"/>
            <a:ext cx="2314575" cy="767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501788" y="2126191"/>
            <a:ext cx="2385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Escoger máximo 5 colonias/ave de cada bacteria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538" y="2124927"/>
            <a:ext cx="1871398" cy="63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397586" y="2896506"/>
            <a:ext cx="2038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Aislar ADN</a:t>
            </a:r>
            <a:endParaRPr lang="es-MX" sz="1600" dirty="0">
              <a:solidFill>
                <a:schemeClr val="accent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95772" y="3984801"/>
            <a:ext cx="3700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Realizar</a:t>
            </a:r>
          </a:p>
          <a:p>
            <a:pPr algn="ctr"/>
            <a:r>
              <a:rPr lang="es-MX" sz="16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PCR Multiplex</a:t>
            </a:r>
            <a:endParaRPr lang="es-MX" sz="1600" dirty="0">
              <a:solidFill>
                <a:schemeClr val="accent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6146533" y="1012559"/>
            <a:ext cx="11906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442821" y="3352369"/>
            <a:ext cx="0" cy="5537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7787942" y="1571775"/>
            <a:ext cx="613387" cy="5420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91335" y="4707020"/>
            <a:ext cx="2865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i="1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¿Los aislamientos son patógenos?</a:t>
            </a:r>
            <a:endParaRPr lang="es-MX" sz="1600" i="1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Up Arrow 17"/>
          <p:cNvSpPr/>
          <p:nvPr/>
        </p:nvSpPr>
        <p:spPr>
          <a:xfrm rot="5400000">
            <a:off x="6118105" y="3638147"/>
            <a:ext cx="1152525" cy="1682277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5762910" y="4261272"/>
            <a:ext cx="1679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 son virulentos proceder</a:t>
            </a:r>
            <a:endParaRPr lang="es-MX" sz="1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69155" y="4066433"/>
            <a:ext cx="37007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PCR RAPD</a:t>
            </a:r>
          </a:p>
          <a:p>
            <a:r>
              <a:rPr lang="es-MX" sz="1600" i="1" dirty="0" smtClean="0">
                <a:latin typeface="Arial" charset="0"/>
                <a:ea typeface="Arial" charset="0"/>
                <a:cs typeface="Arial" charset="0"/>
              </a:rPr>
              <a:t>¿Cómo se relacionan </a:t>
            </a:r>
            <a:br>
              <a:rPr lang="es-MX" sz="1600" i="1" dirty="0" smtClean="0">
                <a:latin typeface="Arial" charset="0"/>
                <a:ea typeface="Arial" charset="0"/>
                <a:cs typeface="Arial" charset="0"/>
              </a:rPr>
            </a:br>
            <a:r>
              <a:rPr lang="es-MX" sz="1600" i="1" dirty="0" smtClean="0">
                <a:latin typeface="Arial" charset="0"/>
                <a:ea typeface="Arial" charset="0"/>
                <a:cs typeface="Arial" charset="0"/>
              </a:rPr>
              <a:t>los aislamientos</a:t>
            </a:r>
            <a:br>
              <a:rPr lang="es-MX" sz="1600" i="1" dirty="0" smtClean="0">
                <a:latin typeface="Arial" charset="0"/>
                <a:ea typeface="Arial" charset="0"/>
                <a:cs typeface="Arial" charset="0"/>
              </a:rPr>
            </a:br>
            <a:r>
              <a:rPr lang="es-MX" sz="1600" i="1" dirty="0" smtClean="0">
                <a:latin typeface="Arial" charset="0"/>
                <a:ea typeface="Arial" charset="0"/>
                <a:cs typeface="Arial" charset="0"/>
              </a:rPr>
              <a:t>virulentos?</a:t>
            </a:r>
            <a:endParaRPr lang="es-MX" sz="1600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87942" y="5319069"/>
            <a:ext cx="2832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Identificar clústers únicos de  </a:t>
            </a:r>
            <a:r>
              <a:rPr lang="es-MX" sz="1600" i="1" dirty="0" smtClean="0">
                <a:latin typeface="Arial" charset="0"/>
                <a:ea typeface="Arial" charset="0"/>
                <a:cs typeface="Arial" charset="0"/>
              </a:rPr>
              <a:t>E. Coli </a:t>
            </a: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y Clostridium</a:t>
            </a:r>
            <a:endParaRPr lang="es-MX" sz="1600" i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785829" y="521380"/>
            <a:ext cx="0" cy="491698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411455" y="718435"/>
            <a:ext cx="1030998" cy="5209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Rectangle 31"/>
          <p:cNvSpPr/>
          <p:nvPr/>
        </p:nvSpPr>
        <p:spPr>
          <a:xfrm>
            <a:off x="110318" y="2698542"/>
            <a:ext cx="2257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600" b="1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Caracterizar:</a:t>
            </a:r>
          </a:p>
          <a:p>
            <a:pPr algn="r"/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Huella digital del microbioma mediante análisis Metagenómico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r="45347"/>
          <a:stretch/>
        </p:blipFill>
        <p:spPr>
          <a:xfrm>
            <a:off x="9523407" y="2896506"/>
            <a:ext cx="2193810" cy="2264369"/>
          </a:xfrm>
          <a:prstGeom prst="rect">
            <a:avLst/>
          </a:prstGeom>
        </p:spPr>
      </p:pic>
      <p:sp>
        <p:nvSpPr>
          <p:cNvPr id="24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13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79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068646"/>
              </p:ext>
            </p:extLst>
          </p:nvPr>
        </p:nvGraphicFramePr>
        <p:xfrm>
          <a:off x="-315629" y="575689"/>
          <a:ext cx="3269748" cy="1992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79" y="1338688"/>
            <a:ext cx="895994" cy="466173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2785829" y="521380"/>
            <a:ext cx="0" cy="491698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421133" y="1897630"/>
            <a:ext cx="1030998" cy="5209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4" name="Rectangle 23"/>
          <p:cNvSpPr/>
          <p:nvPr/>
        </p:nvSpPr>
        <p:spPr>
          <a:xfrm>
            <a:off x="110318" y="2698542"/>
            <a:ext cx="2257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600" b="1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Identificar:</a:t>
            </a:r>
          </a:p>
          <a:p>
            <a:pPr algn="r"/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Los candidatos se identifican usando estadísticas multivariables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140" y="714546"/>
            <a:ext cx="1942349" cy="218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512092" y="3010575"/>
            <a:ext cx="2837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Seleccionar aislamientos de patógenos representativos de cada clúster</a:t>
            </a:r>
            <a:endParaRPr lang="es-MX" sz="1600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01627" y="686992"/>
            <a:ext cx="43351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Cultivar cada clúster representativo hasta “cepas indicadoras” </a:t>
            </a:r>
          </a:p>
          <a:p>
            <a:pPr marL="742950" lvl="1" indent="-285750">
              <a:buFont typeface="Arial" charset="0"/>
              <a:buChar char="•"/>
            </a:pP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Cultivar cada cepa de </a:t>
            </a:r>
            <a:r>
              <a:rPr lang="es-MX" sz="1600" i="1" dirty="0" smtClean="0">
                <a:latin typeface="Arial" charset="0"/>
                <a:ea typeface="Arial" charset="0"/>
                <a:cs typeface="Arial" charset="0"/>
              </a:rPr>
              <a:t>Bacillus</a:t>
            </a: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, filtrar el sobrenadante “bacteriocinas productoras” </a:t>
            </a:r>
          </a:p>
          <a:p>
            <a:pPr marL="742950" lvl="1" indent="-285750">
              <a:buFont typeface="Arial" charset="0"/>
              <a:buChar char="•"/>
            </a:pP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Agregar las bacteriocinas y patógenos a la placa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/>
          <a:stretch/>
        </p:blipFill>
        <p:spPr bwMode="auto">
          <a:xfrm>
            <a:off x="8841219" y="2536699"/>
            <a:ext cx="2867025" cy="1804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661" y="4592868"/>
            <a:ext cx="1969077" cy="1210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8840047" y="5091436"/>
            <a:ext cx="2837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Incubar</a:t>
            </a:r>
            <a:endParaRPr lang="es-MX" sz="1600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603971" y="4867415"/>
            <a:ext cx="2837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Leer el lector en placa</a:t>
            </a:r>
          </a:p>
          <a:p>
            <a:pPr algn="r"/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Los resultados de lectura en placa muestran qué cepas trabajan mejor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5582858" y="1870420"/>
            <a:ext cx="1743075" cy="95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0274731" y="4406704"/>
            <a:ext cx="858" cy="5709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8708414" y="5290197"/>
            <a:ext cx="76200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 rot="20430600">
            <a:off x="5599518" y="4132885"/>
            <a:ext cx="896560" cy="673366"/>
            <a:chOff x="2730077" y="4801591"/>
            <a:chExt cx="1964175" cy="1475203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30077" y="4801591"/>
              <a:ext cx="1964175" cy="1475203"/>
            </a:xfrm>
            <a:prstGeom prst="rect">
              <a:avLst/>
            </a:prstGeom>
          </p:spPr>
        </p:pic>
        <p:grpSp>
          <p:nvGrpSpPr>
            <p:cNvPr id="40" name="Group 39"/>
            <p:cNvGrpSpPr/>
            <p:nvPr/>
          </p:nvGrpSpPr>
          <p:grpSpPr>
            <a:xfrm>
              <a:off x="2946400" y="4996489"/>
              <a:ext cx="1596142" cy="181497"/>
              <a:chOff x="2946400" y="4996489"/>
              <a:chExt cx="1596142" cy="181497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60" name="Oval 59"/>
              <p:cNvSpPr/>
              <p:nvPr/>
            </p:nvSpPr>
            <p:spPr>
              <a:xfrm>
                <a:off x="2946400" y="5006014"/>
                <a:ext cx="180975" cy="171972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3148012" y="4999664"/>
                <a:ext cx="180975" cy="171972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3351212" y="4996489"/>
                <a:ext cx="180975" cy="171972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3552825" y="5002839"/>
                <a:ext cx="180975" cy="171972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3755142" y="4999664"/>
                <a:ext cx="180975" cy="171972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3958342" y="4999664"/>
                <a:ext cx="180975" cy="171972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4158367" y="4996489"/>
                <a:ext cx="180975" cy="171972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4361567" y="4999664"/>
                <a:ext cx="180975" cy="17197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41" name="Oval 40"/>
            <p:cNvSpPr/>
            <p:nvPr/>
          </p:nvSpPr>
          <p:spPr>
            <a:xfrm>
              <a:off x="2946400" y="5604207"/>
              <a:ext cx="180975" cy="1719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350" b="0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3148012" y="5597857"/>
              <a:ext cx="180975" cy="1719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350" b="0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351212" y="5594682"/>
              <a:ext cx="180975" cy="1719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350" b="0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3552825" y="5601032"/>
              <a:ext cx="180975" cy="1719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350" b="0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3755142" y="5597857"/>
              <a:ext cx="180975" cy="1719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350" b="0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3958342" y="5597857"/>
              <a:ext cx="180975" cy="1719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350" b="0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4158367" y="5594682"/>
              <a:ext cx="180975" cy="1719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350" b="0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4361567" y="5597857"/>
              <a:ext cx="180975" cy="171972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350" b="0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2949575" y="5193339"/>
              <a:ext cx="1596142" cy="181497"/>
              <a:chOff x="3098800" y="5148889"/>
              <a:chExt cx="1596142" cy="181497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52" name="Oval 51"/>
              <p:cNvSpPr/>
              <p:nvPr/>
            </p:nvSpPr>
            <p:spPr>
              <a:xfrm>
                <a:off x="3098800" y="5158414"/>
                <a:ext cx="180975" cy="171972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3300412" y="5152064"/>
                <a:ext cx="180975" cy="171972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3503612" y="5148889"/>
                <a:ext cx="180975" cy="171972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3705225" y="5155239"/>
                <a:ext cx="180975" cy="17197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3907542" y="5152064"/>
                <a:ext cx="180975" cy="171972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4110742" y="5152064"/>
                <a:ext cx="180975" cy="171972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4310767" y="5148889"/>
                <a:ext cx="180975" cy="171972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4513967" y="5152064"/>
                <a:ext cx="180975" cy="171972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350" b="0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0" name="Oval 49"/>
            <p:cNvSpPr/>
            <p:nvPr/>
          </p:nvSpPr>
          <p:spPr>
            <a:xfrm>
              <a:off x="3348037" y="5393364"/>
              <a:ext cx="180975" cy="17197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350" b="0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3348037" y="5794874"/>
              <a:ext cx="180975" cy="17197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350" b="0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8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14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15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290"/>
          <p:cNvPicPr>
            <a:picLocks noChangeAspect="1"/>
          </p:cNvPicPr>
          <p:nvPr/>
        </p:nvPicPr>
        <p:blipFill rotWithShape="1">
          <a:blip r:embed="rId2" cstate="print"/>
          <a:srcRect t="5740"/>
          <a:stretch/>
        </p:blipFill>
        <p:spPr>
          <a:xfrm>
            <a:off x="10039679" y="4918584"/>
            <a:ext cx="1179527" cy="1408176"/>
          </a:xfrm>
          <a:prstGeom prst="rect">
            <a:avLst/>
          </a:prstGeom>
          <a:ln w="3175">
            <a:solidFill>
              <a:schemeClr val="accent1"/>
            </a:solidFill>
          </a:ln>
        </p:spPr>
      </p:pic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9021406"/>
              </p:ext>
            </p:extLst>
          </p:nvPr>
        </p:nvGraphicFramePr>
        <p:xfrm>
          <a:off x="-315629" y="575689"/>
          <a:ext cx="3269748" cy="1992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79" y="1338688"/>
            <a:ext cx="895994" cy="466173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2785829" y="521380"/>
            <a:ext cx="0" cy="491698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212085" y="1887094"/>
            <a:ext cx="1030998" cy="5209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2698542"/>
            <a:ext cx="23682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600" b="1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Propagar:</a:t>
            </a:r>
          </a:p>
          <a:p>
            <a:pPr algn="r"/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Cultivar microorganismos selectos, escalar las cepas deseadas y crear mezcla personalizada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08300" y="687059"/>
            <a:ext cx="1030998" cy="5209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"/>
          <a:stretch/>
        </p:blipFill>
        <p:spPr bwMode="auto">
          <a:xfrm>
            <a:off x="2984492" y="419399"/>
            <a:ext cx="3351657" cy="305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" name="Picture 15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97157" y="3761777"/>
            <a:ext cx="1739268" cy="1317403"/>
          </a:xfrm>
          <a:prstGeom prst="rect">
            <a:avLst/>
          </a:prstGeom>
        </p:spPr>
      </p:pic>
      <p:pic>
        <p:nvPicPr>
          <p:cNvPr id="281" name="Picture 28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14992" y="4351132"/>
            <a:ext cx="1659761" cy="998353"/>
          </a:xfrm>
          <a:prstGeom prst="rect">
            <a:avLst/>
          </a:prstGeom>
        </p:spPr>
      </p:pic>
      <p:sp>
        <p:nvSpPr>
          <p:cNvPr id="282" name="Rectangle 281"/>
          <p:cNvSpPr/>
          <p:nvPr/>
        </p:nvSpPr>
        <p:spPr>
          <a:xfrm>
            <a:off x="7602055" y="1175393"/>
            <a:ext cx="26018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latin typeface="Arial" charset="0"/>
                <a:ea typeface="Arial" charset="0"/>
                <a:cs typeface="Arial" charset="0"/>
              </a:rPr>
              <a:t>Por medio de estadística </a:t>
            </a:r>
            <a:r>
              <a:rPr lang="es-ES" sz="1600" dirty="0" err="1" smtClean="0">
                <a:latin typeface="Arial" charset="0"/>
                <a:ea typeface="Arial" charset="0"/>
                <a:cs typeface="Arial" charset="0"/>
              </a:rPr>
              <a:t>multivariable</a:t>
            </a:r>
            <a:r>
              <a:rPr lang="es-ES" sz="1600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Elanco</a:t>
            </a:r>
            <a:r>
              <a:rPr lang="es-MX" sz="1600" dirty="0" smtClean="0">
                <a:latin typeface="Calibri" panose="020F0502020204030204" pitchFamily="34" charset="0"/>
                <a:ea typeface="Arial" charset="0"/>
                <a:cs typeface="Arial" charset="0"/>
              </a:rPr>
              <a:t>™</a:t>
            </a: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MX" sz="16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identifica la más adecuada </a:t>
            </a: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combinación de </a:t>
            </a:r>
            <a:r>
              <a:rPr lang="es-MX" sz="1600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cepas </a:t>
            </a: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para los desafíos de la microbiota de la granja</a:t>
            </a:r>
            <a:endParaRPr lang="es-MX" sz="1600" dirty="0"/>
          </a:p>
        </p:txBody>
      </p:sp>
      <p:sp>
        <p:nvSpPr>
          <p:cNvPr id="283" name="TextBox 282"/>
          <p:cNvSpPr txBox="1"/>
          <p:nvPr/>
        </p:nvSpPr>
        <p:spPr>
          <a:xfrm>
            <a:off x="8215756" y="3939471"/>
            <a:ext cx="3976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Elanco</a:t>
            </a:r>
            <a:r>
              <a:rPr lang="es-MX" sz="1600" b="1" dirty="0" smtClean="0">
                <a:solidFill>
                  <a:schemeClr val="accent1"/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™</a:t>
            </a:r>
            <a:endParaRPr lang="es-MX" sz="1600" b="1" dirty="0" smtClean="0">
              <a:solidFill>
                <a:schemeClr val="accent1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Proporcionará el informe</a:t>
            </a:r>
          </a:p>
          <a:p>
            <a:pPr marL="285750" indent="-285750">
              <a:buFont typeface="Arial" charset="0"/>
              <a:buChar char="•"/>
            </a:pPr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Recomendará la mezcla de </a:t>
            </a:r>
            <a:r>
              <a:rPr lang="es-MX" sz="1600" dirty="0" err="1" smtClean="0">
                <a:latin typeface="Arial" charset="0"/>
                <a:ea typeface="Arial" charset="0"/>
                <a:cs typeface="Arial" charset="0"/>
              </a:rPr>
              <a:t>Correlink</a:t>
            </a:r>
            <a:r>
              <a:rPr lang="es-MX" sz="1600" dirty="0" smtClean="0">
                <a:latin typeface="Calibri" panose="020F0502020204030204" pitchFamily="34" charset="0"/>
                <a:ea typeface="Arial" charset="0"/>
                <a:cs typeface="Arial" charset="0"/>
              </a:rPr>
              <a:t>™</a:t>
            </a:r>
            <a:endParaRPr lang="es-MX" sz="1600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2954119" y="5505162"/>
            <a:ext cx="4559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Elanco</a:t>
            </a:r>
            <a:r>
              <a:rPr lang="es-MX" sz="1600" b="1" dirty="0" smtClean="0">
                <a:solidFill>
                  <a:schemeClr val="accent1"/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™ </a:t>
            </a:r>
            <a:r>
              <a:rPr lang="es-MX" sz="1600" b="1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hará seguimiento a los patógenos</a:t>
            </a:r>
          </a:p>
          <a:p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Programa una sesión de necropsia de seguimiento a los </a:t>
            </a:r>
            <a:r>
              <a:rPr lang="es-MX" sz="1600" dirty="0">
                <a:latin typeface="Arial" charset="0"/>
                <a:ea typeface="Arial" charset="0"/>
                <a:cs typeface="Arial" charset="0"/>
              </a:rPr>
              <a:t>6 meses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5" name="Rectangle 284"/>
          <p:cNvSpPr/>
          <p:nvPr/>
        </p:nvSpPr>
        <p:spPr>
          <a:xfrm>
            <a:off x="106120" y="4304681"/>
            <a:ext cx="2257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600" b="1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Validar:</a:t>
            </a:r>
          </a:p>
          <a:p>
            <a:pPr algn="r"/>
            <a:r>
              <a:rPr lang="es-MX" sz="1600" dirty="0" smtClean="0">
                <a:latin typeface="Arial" charset="0"/>
                <a:ea typeface="Arial" charset="0"/>
                <a:cs typeface="Arial" charset="0"/>
              </a:rPr>
              <a:t>Realizar estudios de aplicación y mayor mapeo para demostrar los resultados</a:t>
            </a:r>
            <a:endParaRPr lang="es-MX" sz="16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87" name="Straight Arrow Connector 286"/>
          <p:cNvCxnSpPr/>
          <p:nvPr/>
        </p:nvCxnSpPr>
        <p:spPr>
          <a:xfrm>
            <a:off x="9051057" y="3048003"/>
            <a:ext cx="858" cy="5709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518366" y="4310743"/>
            <a:ext cx="1515291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846098" y="1879945"/>
            <a:ext cx="1750646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0" name="Picture 28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062637" y="5008352"/>
            <a:ext cx="1073757" cy="1399032"/>
          </a:xfrm>
          <a:prstGeom prst="rect">
            <a:avLst/>
          </a:prstGeom>
          <a:ln w="3175">
            <a:solidFill>
              <a:schemeClr val="accent1"/>
            </a:solidFill>
          </a:ln>
        </p:spPr>
      </p:pic>
      <p:pic>
        <p:nvPicPr>
          <p:cNvPr id="289" name="Picture 28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215756" y="5086720"/>
            <a:ext cx="1082542" cy="1399299"/>
          </a:xfrm>
          <a:prstGeom prst="rect">
            <a:avLst/>
          </a:prstGeom>
          <a:ln w="3175">
            <a:solidFill>
              <a:schemeClr val="accent1"/>
            </a:solidFill>
          </a:ln>
        </p:spPr>
      </p:pic>
      <p:pic>
        <p:nvPicPr>
          <p:cNvPr id="292" name="Picture 29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382" y="4452411"/>
            <a:ext cx="895994" cy="466173"/>
          </a:xfrm>
          <a:prstGeom prst="rect">
            <a:avLst/>
          </a:prstGeom>
        </p:spPr>
      </p:pic>
      <p:sp>
        <p:nvSpPr>
          <p:cNvPr id="286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15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9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9956" y="167047"/>
            <a:ext cx="11604977" cy="5996685"/>
            <a:chOff x="349956" y="167047"/>
            <a:chExt cx="11604977" cy="599668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print"/>
            <a:srcRect l="1775" t="4024" r="1924" b="3084"/>
            <a:stretch/>
          </p:blipFill>
          <p:spPr>
            <a:xfrm>
              <a:off x="349956" y="169332"/>
              <a:ext cx="11604977" cy="5994400"/>
            </a:xfrm>
            <a:prstGeom prst="rect">
              <a:avLst/>
            </a:prstGeom>
          </p:spPr>
        </p:pic>
        <p:sp>
          <p:nvSpPr>
            <p:cNvPr id="4" name="3 CuadroTexto"/>
            <p:cNvSpPr txBox="1"/>
            <p:nvPr/>
          </p:nvSpPr>
          <p:spPr>
            <a:xfrm>
              <a:off x="4206240" y="256197"/>
              <a:ext cx="40522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 smtClean="0"/>
                <a:t>Recolección y Procesamiento de Muestras</a:t>
              </a:r>
              <a:endParaRPr lang="es-MX" sz="1400" b="1" dirty="0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2991853" y="591478"/>
              <a:ext cx="711467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300" b="1" dirty="0" smtClean="0"/>
                <a:t>En la Afiliada local                                                                                                                       EE.UU.</a:t>
              </a:r>
              <a:endParaRPr lang="es-MX" sz="1300" b="1" dirty="0"/>
            </a:p>
          </p:txBody>
        </p:sp>
        <p:sp>
          <p:nvSpPr>
            <p:cNvPr id="6" name="5 CuadroTexto"/>
            <p:cNvSpPr txBox="1"/>
            <p:nvPr/>
          </p:nvSpPr>
          <p:spPr>
            <a:xfrm rot="16200000">
              <a:off x="-2350165" y="2986236"/>
              <a:ext cx="593076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300" b="1" dirty="0" smtClean="0"/>
                <a:t>Laboratorio EE.UU.      Mensajería             Laboratorio                   Elanco</a:t>
              </a:r>
              <a:endParaRPr lang="es-MX" sz="1300" b="1" dirty="0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951301" y="1217119"/>
              <a:ext cx="130101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100" b="1" dirty="0" smtClean="0"/>
                <a:t>Recolección </a:t>
              </a:r>
              <a:br>
                <a:rPr lang="es-MX" sz="1100" b="1" dirty="0" smtClean="0"/>
              </a:br>
              <a:r>
                <a:rPr lang="es-MX" sz="1100" b="1" dirty="0" smtClean="0"/>
                <a:t>de Muestras</a:t>
              </a:r>
              <a:endParaRPr lang="es-MX" sz="1100" b="1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2868085" y="1254016"/>
              <a:ext cx="145241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100" b="1" dirty="0" smtClean="0"/>
                <a:t>Generar Resumen e Informe (</a:t>
              </a:r>
              <a:r>
                <a:rPr lang="es-MX" sz="1100" b="1" dirty="0" err="1" smtClean="0"/>
                <a:t>Lab</a:t>
              </a:r>
              <a:r>
                <a:rPr lang="es-MX" sz="1100" b="1" dirty="0" smtClean="0"/>
                <a:t>. Local)</a:t>
              </a:r>
              <a:endParaRPr lang="es-MX" sz="1100" b="1" dirty="0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4923326" y="1319789"/>
              <a:ext cx="130101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100" b="1" dirty="0" smtClean="0"/>
                <a:t>Informar al Cliente</a:t>
              </a:r>
              <a:endParaRPr lang="es-MX" sz="1100" b="1" dirty="0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956114" y="2107457"/>
              <a:ext cx="130101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50" b="1" dirty="0" smtClean="0"/>
                <a:t>Dentro de 24 horas</a:t>
              </a:r>
              <a:endParaRPr lang="es-MX" sz="1050" b="1" dirty="0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928507" y="2574015"/>
              <a:ext cx="13010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00" b="1" dirty="0" smtClean="0"/>
                <a:t>Muestra recibida </a:t>
              </a:r>
              <a:br>
                <a:rPr lang="es-MX" sz="1000" b="1" dirty="0" smtClean="0"/>
              </a:br>
              <a:r>
                <a:rPr lang="es-MX" sz="1000" b="1" dirty="0" smtClean="0"/>
                <a:t>y procesada</a:t>
              </a:r>
              <a:endParaRPr lang="es-MX" sz="1000" b="1" dirty="0"/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2617606" y="2669265"/>
              <a:ext cx="19988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Conteo bacteriano de  </a:t>
              </a:r>
              <a:r>
                <a:rPr lang="es-MX" sz="800" b="1" i="1" dirty="0" smtClean="0"/>
                <a:t>E. coli</a:t>
              </a:r>
              <a:endParaRPr lang="es-MX" sz="800" b="1" i="1" dirty="0"/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2800351" y="3018515"/>
              <a:ext cx="1606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Conteo bacteriano </a:t>
              </a:r>
              <a:r>
                <a:rPr lang="es-MX" sz="800" b="1" i="1" dirty="0" smtClean="0"/>
                <a:t>Clostridium</a:t>
              </a:r>
              <a:endParaRPr lang="es-MX" sz="800" b="1" i="1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806451" y="3082015"/>
              <a:ext cx="160655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b="1" dirty="0" smtClean="0"/>
                <a:t>Procesar la muestra en el laboratorio dentro de 36 horas siguientes al muestreo</a:t>
              </a:r>
              <a:endParaRPr lang="es-MX" sz="700" b="1" i="1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4635501" y="2808965"/>
              <a:ext cx="16065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Transferir a placa de</a:t>
              </a:r>
              <a:br>
                <a:rPr lang="es-MX" sz="800" b="1" dirty="0" smtClean="0"/>
              </a:br>
              <a:r>
                <a:rPr lang="es-MX" sz="800" b="1" dirty="0" smtClean="0"/>
                <a:t>preservación de ADN</a:t>
              </a:r>
              <a:endParaRPr lang="es-MX" sz="800" b="1" i="1" dirty="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4648201" y="3926565"/>
              <a:ext cx="16065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Enviar a EEUU con</a:t>
              </a:r>
              <a:br>
                <a:rPr lang="es-MX" sz="800" b="1" dirty="0" smtClean="0"/>
              </a:br>
              <a:r>
                <a:rPr lang="es-MX" sz="800" b="1" dirty="0" smtClean="0"/>
                <a:t>número de rastreo</a:t>
              </a:r>
              <a:endParaRPr lang="es-MX" sz="800" b="1" i="1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8096251" y="2796264"/>
              <a:ext cx="8572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Solicitar  Bacteria viva</a:t>
              </a:r>
              <a:endParaRPr lang="es-MX" sz="800" b="1" i="1" dirty="0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9093201" y="3907514"/>
              <a:ext cx="12699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Enviar a EEUU con Mensajería Mundial</a:t>
              </a:r>
              <a:endParaRPr lang="es-MX" sz="800" b="1" i="1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10280651" y="5037815"/>
              <a:ext cx="12826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Resultado y recomendación de cepa Probiótica</a:t>
              </a:r>
              <a:endParaRPr lang="es-MX" sz="800" b="1" i="1" dirty="0"/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6800849" y="5152115"/>
              <a:ext cx="8763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PCR y RAPD</a:t>
              </a:r>
              <a:endParaRPr lang="es-MX" sz="800" b="1" i="1" dirty="0"/>
            </a:p>
          </p:txBody>
        </p:sp>
        <p:sp>
          <p:nvSpPr>
            <p:cNvPr id="23" name="22 CuadroTexto"/>
            <p:cNvSpPr txBox="1"/>
            <p:nvPr/>
          </p:nvSpPr>
          <p:spPr>
            <a:xfrm>
              <a:off x="8058151" y="5107665"/>
              <a:ext cx="9778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Capaz de mapear en base de datos</a:t>
              </a:r>
              <a:endParaRPr lang="es-MX" sz="800" b="1" i="1" dirty="0"/>
            </a:p>
          </p:txBody>
        </p:sp>
        <p:sp>
          <p:nvSpPr>
            <p:cNvPr id="24" name="23 CuadroTexto"/>
            <p:cNvSpPr txBox="1"/>
            <p:nvPr/>
          </p:nvSpPr>
          <p:spPr>
            <a:xfrm>
              <a:off x="8870951" y="5152115"/>
              <a:ext cx="9778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Sí</a:t>
              </a:r>
              <a:endParaRPr lang="es-MX" sz="800" b="1" i="1" dirty="0"/>
            </a:p>
          </p:txBody>
        </p:sp>
      </p:grpSp>
      <p:sp>
        <p:nvSpPr>
          <p:cNvPr id="25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16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2315" y="2181425"/>
            <a:ext cx="2364134" cy="429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219361" y="2519181"/>
            <a:ext cx="212891" cy="240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5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87133128"/>
              </p:ext>
            </p:extLst>
          </p:nvPr>
        </p:nvGraphicFramePr>
        <p:xfrm>
          <a:off x="894292" y="486138"/>
          <a:ext cx="927417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17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84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REFERENCIAS	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09600" y="1195914"/>
            <a:ext cx="9824751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s-MX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Smith, X., Hutchison, E., </a:t>
            </a:r>
            <a:r>
              <a:rPr kumimoji="0" lang="en-US" altLang="es-MX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Rehberger</a:t>
            </a:r>
            <a:r>
              <a:rPr kumimoji="0" lang="en-US" altLang="es-MX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J., &amp; </a:t>
            </a:r>
            <a:r>
              <a:rPr kumimoji="0" lang="en-US" altLang="es-MX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Rehberger</a:t>
            </a:r>
            <a:r>
              <a:rPr kumimoji="0" lang="en-US" altLang="es-MX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T. (2017). </a:t>
            </a:r>
            <a:r>
              <a:rPr kumimoji="0" lang="en-US" altLang="es-MX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Managing the poultry gut microbiome- progress with probiotics.</a:t>
            </a:r>
            <a:r>
              <a:rPr kumimoji="0" lang="en-US" altLang="es-MX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Waukesha, WI., USA: Church &amp; Dwight, </a:t>
            </a:r>
            <a:r>
              <a:rPr kumimoji="0" lang="en-US" altLang="es-MX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</a:t>
            </a:r>
            <a:r>
              <a:rPr kumimoji="0" lang="en-US" altLang="es-MX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.,</a:t>
            </a:r>
            <a:r>
              <a:rPr kumimoji="0" lang="en-US" altLang="es-MX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Speciallty</a:t>
            </a:r>
            <a:r>
              <a:rPr kumimoji="0" lang="en-US" altLang="es-MX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Products </a:t>
            </a:r>
            <a:r>
              <a:rPr kumimoji="0" lang="en-US" altLang="es-MX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Divi</a:t>
            </a:r>
            <a:r>
              <a:rPr kumimoji="0" lang="en-US" altLang="es-MX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lvl="0" indent="-2286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Johnson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T.,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Wannemuehler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Y.,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Doetkott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C., Johnson, S., Rosenberger, S., &amp; Nolan, L. (2008, Dec). Identification of Minimal Predictors of Avian Pathogenic Escherichia coli Virulence for Use as a Rapid Diagnostic Tool. Journal of Clinical Microbiology, 46(12), 3987-3996. 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doi:10.1128/JCM.00816-08</a:t>
            </a: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s-MX" altLang="es-MX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18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1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b="1" dirty="0" smtClean="0"/>
              <a:t>ETIQUETAS</a:t>
            </a:r>
            <a:endParaRPr lang="es-MX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8935" y="431395"/>
            <a:ext cx="3906474" cy="60720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12799" y="2728778"/>
            <a:ext cx="3307645" cy="147732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Correlink™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ABS747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Correlink™ ABS1541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Correlink™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ABS1781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Correlink™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ABS1999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Correlink™ ABS2018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344756" y="3236019"/>
            <a:ext cx="1049867" cy="46284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9735449" y="61825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7FD9226-F898-5242-BCE7-43277A971737}" type="slidenum">
              <a:rPr lang="es-MX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19</a:t>
            </a:fld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57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d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 Slide" id="{6F60A550-9285-4872-8484-5B6690769658}" vid="{033F0957-9AB2-45F1-A0D8-DBB491CAB0ED}"/>
    </a:ext>
  </a:extLst>
</a:theme>
</file>

<file path=ppt/theme/theme2.xml><?xml version="1.0" encoding="utf-8"?>
<a:theme xmlns:a="http://schemas.openxmlformats.org/drawingml/2006/main" name="1_Body">
  <a:themeElements>
    <a:clrScheme name="ELANCO custom palette">
      <a:dk1>
        <a:srgbClr val="073251"/>
      </a:dk1>
      <a:lt1>
        <a:sysClr val="window" lastClr="FFFFFF"/>
      </a:lt1>
      <a:dk2>
        <a:srgbClr val="073251"/>
      </a:dk2>
      <a:lt2>
        <a:srgbClr val="E5F6FF"/>
      </a:lt2>
      <a:accent1>
        <a:srgbClr val="0A5BC3"/>
      </a:accent1>
      <a:accent2>
        <a:srgbClr val="E7114B"/>
      </a:accent2>
      <a:accent3>
        <a:srgbClr val="7BBE36"/>
      </a:accent3>
      <a:accent4>
        <a:srgbClr val="913393"/>
      </a:accent4>
      <a:accent5>
        <a:srgbClr val="149D8A"/>
      </a:accent5>
      <a:accent6>
        <a:srgbClr val="88BAE6"/>
      </a:accent6>
      <a:hlink>
        <a:srgbClr val="C2DCF3"/>
      </a:hlink>
      <a:folHlink>
        <a:srgbClr val="C2DCF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over-with image">
  <a:themeElements>
    <a:clrScheme name="ELANCO THEME">
      <a:dk1>
        <a:srgbClr val="073251"/>
      </a:dk1>
      <a:lt1>
        <a:sysClr val="window" lastClr="FFFFFF"/>
      </a:lt1>
      <a:dk2>
        <a:srgbClr val="073251"/>
      </a:dk2>
      <a:lt2>
        <a:srgbClr val="E5F6FF"/>
      </a:lt2>
      <a:accent1>
        <a:srgbClr val="0A5BC3"/>
      </a:accent1>
      <a:accent2>
        <a:srgbClr val="E7114B"/>
      </a:accent2>
      <a:accent3>
        <a:srgbClr val="7BBE36"/>
      </a:accent3>
      <a:accent4>
        <a:srgbClr val="913393"/>
      </a:accent4>
      <a:accent5>
        <a:srgbClr val="149D8A"/>
      </a:accent5>
      <a:accent6>
        <a:srgbClr val="88BAE6"/>
      </a:accent6>
      <a:hlink>
        <a:srgbClr val="C2DCF3"/>
      </a:hlink>
      <a:folHlink>
        <a:srgbClr val="C2DCF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Body">
  <a:themeElements>
    <a:clrScheme name="ELANCO custom palette">
      <a:dk1>
        <a:srgbClr val="073251"/>
      </a:dk1>
      <a:lt1>
        <a:sysClr val="window" lastClr="FFFFFF"/>
      </a:lt1>
      <a:dk2>
        <a:srgbClr val="073251"/>
      </a:dk2>
      <a:lt2>
        <a:srgbClr val="E5F6FF"/>
      </a:lt2>
      <a:accent1>
        <a:srgbClr val="0A5BC3"/>
      </a:accent1>
      <a:accent2>
        <a:srgbClr val="E7114B"/>
      </a:accent2>
      <a:accent3>
        <a:srgbClr val="7BBE36"/>
      </a:accent3>
      <a:accent4>
        <a:srgbClr val="913393"/>
      </a:accent4>
      <a:accent5>
        <a:srgbClr val="149D8A"/>
      </a:accent5>
      <a:accent6>
        <a:srgbClr val="88BAE6"/>
      </a:accent6>
      <a:hlink>
        <a:srgbClr val="C2DCF3"/>
      </a:hlink>
      <a:folHlink>
        <a:srgbClr val="C2DCF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Body">
  <a:themeElements>
    <a:clrScheme name="ELANCO custom palette">
      <a:dk1>
        <a:srgbClr val="073251"/>
      </a:dk1>
      <a:lt1>
        <a:sysClr val="window" lastClr="FFFFFF"/>
      </a:lt1>
      <a:dk2>
        <a:srgbClr val="073251"/>
      </a:dk2>
      <a:lt2>
        <a:srgbClr val="E5F6FF"/>
      </a:lt2>
      <a:accent1>
        <a:srgbClr val="0A5BC3"/>
      </a:accent1>
      <a:accent2>
        <a:srgbClr val="E7114B"/>
      </a:accent2>
      <a:accent3>
        <a:srgbClr val="7BBE36"/>
      </a:accent3>
      <a:accent4>
        <a:srgbClr val="913393"/>
      </a:accent4>
      <a:accent5>
        <a:srgbClr val="149D8A"/>
      </a:accent5>
      <a:accent6>
        <a:srgbClr val="88BAE6"/>
      </a:accent6>
      <a:hlink>
        <a:srgbClr val="C2DCF3"/>
      </a:hlink>
      <a:folHlink>
        <a:srgbClr val="C2DCF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3_Body">
  <a:themeElements>
    <a:clrScheme name="ELANCO custom palette">
      <a:dk1>
        <a:srgbClr val="073251"/>
      </a:dk1>
      <a:lt1>
        <a:sysClr val="window" lastClr="FFFFFF"/>
      </a:lt1>
      <a:dk2>
        <a:srgbClr val="073251"/>
      </a:dk2>
      <a:lt2>
        <a:srgbClr val="E5F6FF"/>
      </a:lt2>
      <a:accent1>
        <a:srgbClr val="0A5BC3"/>
      </a:accent1>
      <a:accent2>
        <a:srgbClr val="E7114B"/>
      </a:accent2>
      <a:accent3>
        <a:srgbClr val="7BBE36"/>
      </a:accent3>
      <a:accent4>
        <a:srgbClr val="913393"/>
      </a:accent4>
      <a:accent5>
        <a:srgbClr val="149D8A"/>
      </a:accent5>
      <a:accent6>
        <a:srgbClr val="88BAE6"/>
      </a:accent6>
      <a:hlink>
        <a:srgbClr val="C2DCF3"/>
      </a:hlink>
      <a:folHlink>
        <a:srgbClr val="C2DCF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6943A44D59C24D8487D10F5D011357" ma:contentTypeVersion="13" ma:contentTypeDescription="Create a new document." ma:contentTypeScope="" ma:versionID="7e43b0aede964858bbc43dd10772f5f8">
  <xsd:schema xmlns:xsd="http://www.w3.org/2001/XMLSchema" xmlns:xs="http://www.w3.org/2001/XMLSchema" xmlns:p="http://schemas.microsoft.com/office/2006/metadata/properties" xmlns:ns2="f80ffd20-d981-4997-ace4-26227914afbc" xmlns:ns3="191114eb-011f-4d76-98c6-9c4b89c92ea3" targetNamespace="http://schemas.microsoft.com/office/2006/metadata/properties" ma:root="true" ma:fieldsID="11fb2341a49b85e84acbec6e3dd7ea86" ns2:_="" ns3:_="">
    <xsd:import namespace="f80ffd20-d981-4997-ace4-26227914afbc"/>
    <xsd:import namespace="191114eb-011f-4d76-98c6-9c4b89c92e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0ffd20-d981-4997-ace4-26227914af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8e7fe68b-09af-4005-bc3c-579456f4e8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1114eb-011f-4d76-98c6-9c4b89c92ea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4bab1b7-5d04-49e9-b293-49592d85ccae}" ma:internalName="TaxCatchAll" ma:showField="CatchAllData" ma:web="191114eb-011f-4d76-98c6-9c4b89c92e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80ffd20-d981-4997-ace4-26227914afbc">
      <Terms xmlns="http://schemas.microsoft.com/office/infopath/2007/PartnerControls"/>
    </lcf76f155ced4ddcb4097134ff3c332f>
    <TaxCatchAll xmlns="191114eb-011f-4d76-98c6-9c4b89c92ea3" xsi:nil="true"/>
  </documentManagement>
</p:properties>
</file>

<file path=customXml/itemProps1.xml><?xml version="1.0" encoding="utf-8"?>
<ds:datastoreItem xmlns:ds="http://schemas.openxmlformats.org/officeDocument/2006/customXml" ds:itemID="{1F8785CC-2879-4635-85BC-9BFA1E864EB9}"/>
</file>

<file path=customXml/itemProps2.xml><?xml version="1.0" encoding="utf-8"?>
<ds:datastoreItem xmlns:ds="http://schemas.openxmlformats.org/officeDocument/2006/customXml" ds:itemID="{9250F96B-44C8-42E1-A84D-36E850608E8B}"/>
</file>

<file path=customXml/itemProps3.xml><?xml version="1.0" encoding="utf-8"?>
<ds:datastoreItem xmlns:ds="http://schemas.openxmlformats.org/officeDocument/2006/customXml" ds:itemID="{EB10808A-5E68-4CDF-B93A-B564DBEEF695}"/>
</file>

<file path=docProps/app.xml><?xml version="1.0" encoding="utf-8"?>
<Properties xmlns="http://schemas.openxmlformats.org/officeDocument/2006/extended-properties" xmlns:vt="http://schemas.openxmlformats.org/officeDocument/2006/docPropsVTypes">
  <Template>Wide Slide</Template>
  <TotalTime>7099</TotalTime>
  <Words>1825</Words>
  <Application>Microsoft Office PowerPoint</Application>
  <PresentationFormat>Widescreen</PresentationFormat>
  <Paragraphs>258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Wingdings</vt:lpstr>
      <vt:lpstr>Wide Slide</vt:lpstr>
      <vt:lpstr>1_Body</vt:lpstr>
      <vt:lpstr>1_Cover-with image</vt:lpstr>
      <vt:lpstr>Body</vt:lpstr>
      <vt:lpstr>1_Office Theme</vt:lpstr>
      <vt:lpstr>2_Body</vt:lpstr>
      <vt:lpstr>3_Body</vt:lpstr>
      <vt:lpstr>CORRELINK™  Visión General</vt:lpstr>
      <vt:lpstr>Correlink™: Nueva solución probiótica personalizada, para la                                      Integridad Intestinal de tus aves.</vt:lpstr>
      <vt:lpstr>Microbianos de Administración Directa   Estatus Actual y Necesidades de Investigación</vt:lpstr>
      <vt:lpstr>PowerPoint Presentation</vt:lpstr>
      <vt:lpstr>Establecimiento del Microbioma en Aves</vt:lpstr>
      <vt:lpstr>CORRELINK™ Efectivo Contra: </vt:lpstr>
      <vt:lpstr>PowerPoint Presentation</vt:lpstr>
      <vt:lpstr>PowerPoint Presentation</vt:lpstr>
      <vt:lpstr>PowerPoint Presentation</vt:lpstr>
      <vt:lpstr>Proceso de Personalización</vt:lpstr>
      <vt:lpstr>Muestreo Tracto Gastrointestinal – (TGI) </vt:lpstr>
      <vt:lpstr>Ciclo del mapeo del microbioma e identificación de cepa(s)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REFERENCIAS  </vt:lpstr>
      <vt:lpstr>ETIQUETAS</vt:lpstr>
    </vt:vector>
  </TitlesOfParts>
  <Company>Eli Lilly and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CORRELINK™  Overview</dc:title>
  <dc:creator>WUT HIRUNPATRAWONG</dc:creator>
  <cp:lastModifiedBy>Dannia Racine</cp:lastModifiedBy>
  <cp:revision>244</cp:revision>
  <dcterms:created xsi:type="dcterms:W3CDTF">2017-04-24T09:53:49Z</dcterms:created>
  <dcterms:modified xsi:type="dcterms:W3CDTF">2019-11-18T14:33:15Z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0x010100E96943A44D59C24D8487D10F5D011357</vt:lpwstr>
  </property>
</Properties>
</file>